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69" r:id="rId5"/>
    <p:sldId id="338" r:id="rId6"/>
    <p:sldId id="331" r:id="rId7"/>
    <p:sldId id="341" r:id="rId8"/>
    <p:sldId id="379" r:id="rId9"/>
    <p:sldId id="343" r:id="rId10"/>
    <p:sldId id="344" r:id="rId11"/>
    <p:sldId id="345" r:id="rId12"/>
    <p:sldId id="348" r:id="rId13"/>
    <p:sldId id="347" r:id="rId14"/>
    <p:sldId id="351" r:id="rId15"/>
    <p:sldId id="350" r:id="rId16"/>
    <p:sldId id="352" r:id="rId17"/>
    <p:sldId id="354" r:id="rId18"/>
    <p:sldId id="355" r:id="rId19"/>
    <p:sldId id="356" r:id="rId20"/>
    <p:sldId id="359" r:id="rId21"/>
    <p:sldId id="360" r:id="rId22"/>
    <p:sldId id="361" r:id="rId23"/>
    <p:sldId id="363" r:id="rId24"/>
    <p:sldId id="364" r:id="rId25"/>
    <p:sldId id="365" r:id="rId26"/>
    <p:sldId id="366" r:id="rId27"/>
    <p:sldId id="367" r:id="rId28"/>
    <p:sldId id="368" r:id="rId29"/>
    <p:sldId id="370" r:id="rId30"/>
    <p:sldId id="371" r:id="rId31"/>
    <p:sldId id="373" r:id="rId32"/>
    <p:sldId id="374" r:id="rId33"/>
    <p:sldId id="376" r:id="rId34"/>
    <p:sldId id="357" r:id="rId35"/>
    <p:sldId id="396" r:id="rId36"/>
    <p:sldId id="362" r:id="rId37"/>
    <p:sldId id="369" r:id="rId38"/>
    <p:sldId id="372" r:id="rId39"/>
    <p:sldId id="377" r:id="rId40"/>
    <p:sldId id="380" r:id="rId41"/>
    <p:sldId id="381" r:id="rId42"/>
    <p:sldId id="382" r:id="rId43"/>
    <p:sldId id="383" r:id="rId44"/>
    <p:sldId id="384" r:id="rId45"/>
    <p:sldId id="385" r:id="rId46"/>
    <p:sldId id="386" r:id="rId47"/>
    <p:sldId id="387" r:id="rId48"/>
    <p:sldId id="388" r:id="rId49"/>
    <p:sldId id="389" r:id="rId50"/>
    <p:sldId id="390" r:id="rId51"/>
    <p:sldId id="391" r:id="rId52"/>
    <p:sldId id="392" r:id="rId53"/>
    <p:sldId id="393" r:id="rId54"/>
    <p:sldId id="394" r:id="rId55"/>
    <p:sldId id="395" r:id="rId56"/>
    <p:sldId id="328" r:id="rId57"/>
    <p:sldId id="314" r:id="rId58"/>
    <p:sldId id="316" r:id="rId59"/>
  </p:sldIdLst>
  <p:sldSz cx="12192000" cy="6858000"/>
  <p:notesSz cx="6858000" cy="9144000"/>
  <p:defaultTextStyle>
    <a:defPPr>
      <a:defRPr lang="ru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8BEFA"/>
    <a:srgbClr val="8B71EC"/>
    <a:srgbClr val="8D6EEB"/>
    <a:srgbClr val="59BDFA"/>
    <a:srgbClr val="8F69EA"/>
    <a:srgbClr val="53C2FA"/>
    <a:srgbClr val="8680EF"/>
    <a:srgbClr val="9553E7"/>
    <a:srgbClr val="72A2F5"/>
    <a:srgbClr val="8B75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C14759F-57D0-4FC4-864D-6189F7E50B37}" v="2881" dt="2025-10-12T06:55:46.466"/>
    <p1510:client id="{D6C186FC-22D7-46C2-8010-47C3AC562607}" v="792" dt="2025-10-12T05:40:09.768"/>
  </p1510:revLst>
</p1510:revInfo>
</file>

<file path=ppt/tableStyles.xml><?xml version="1.0" encoding="utf-8"?>
<a:tblStyleLst xmlns:a="http://schemas.openxmlformats.org/drawingml/2006/main" def="{5C22544A-7EE6-4342-B048-85BDC9FD1C3A}"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5" Type="http://schemas.openxmlformats.org/officeDocument/2006/relationships/slide" Target="slides/slide1.xml"/><Relationship Id="rId61" Type="http://schemas.openxmlformats.org/officeDocument/2006/relationships/viewProps" Target="viewProp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microsoft.com/office/2015/10/relationships/revisionInfo" Target="revisionInfo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6A4399E3-57EF-44F9-93EF-F995A1910A4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800975" y="1646239"/>
            <a:ext cx="2600325" cy="2259013"/>
          </a:xfrm>
          <a:custGeom>
            <a:avLst/>
            <a:gdLst>
              <a:gd name="connsiteX0" fmla="*/ 354071 w 2600325"/>
              <a:gd name="connsiteY0" fmla="*/ 0 h 2259013"/>
              <a:gd name="connsiteX1" fmla="*/ 2250061 w 2600325"/>
              <a:gd name="connsiteY1" fmla="*/ 0 h 2259013"/>
              <a:gd name="connsiteX2" fmla="*/ 2600325 w 2600325"/>
              <a:gd name="connsiteY2" fmla="*/ 354280 h 2259013"/>
              <a:gd name="connsiteX3" fmla="*/ 2600325 w 2600325"/>
              <a:gd name="connsiteY3" fmla="*/ 1908542 h 2259013"/>
              <a:gd name="connsiteX4" fmla="*/ 2250061 w 2600325"/>
              <a:gd name="connsiteY4" fmla="*/ 2259013 h 2259013"/>
              <a:gd name="connsiteX5" fmla="*/ 354071 w 2600325"/>
              <a:gd name="connsiteY5" fmla="*/ 2259013 h 2259013"/>
              <a:gd name="connsiteX6" fmla="*/ 0 w 2600325"/>
              <a:gd name="connsiteY6" fmla="*/ 1908542 h 2259013"/>
              <a:gd name="connsiteX7" fmla="*/ 0 w 2600325"/>
              <a:gd name="connsiteY7" fmla="*/ 354280 h 2259013"/>
              <a:gd name="connsiteX8" fmla="*/ 354071 w 2600325"/>
              <a:gd name="connsiteY8" fmla="*/ 0 h 2259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00325" h="2259013">
                <a:moveTo>
                  <a:pt x="354071" y="0"/>
                </a:moveTo>
                <a:cubicBezTo>
                  <a:pt x="2250061" y="0"/>
                  <a:pt x="2250061" y="0"/>
                  <a:pt x="2250061" y="0"/>
                </a:cubicBezTo>
                <a:cubicBezTo>
                  <a:pt x="2444229" y="0"/>
                  <a:pt x="2600325" y="159998"/>
                  <a:pt x="2600325" y="354280"/>
                </a:cubicBezTo>
                <a:cubicBezTo>
                  <a:pt x="2600325" y="1908542"/>
                  <a:pt x="2600325" y="1908542"/>
                  <a:pt x="2600325" y="1908542"/>
                </a:cubicBezTo>
                <a:cubicBezTo>
                  <a:pt x="2600325" y="2102825"/>
                  <a:pt x="2444229" y="2259013"/>
                  <a:pt x="2250061" y="2259013"/>
                </a:cubicBezTo>
                <a:cubicBezTo>
                  <a:pt x="354071" y="2259013"/>
                  <a:pt x="354071" y="2259013"/>
                  <a:pt x="354071" y="2259013"/>
                </a:cubicBezTo>
                <a:cubicBezTo>
                  <a:pt x="159903" y="2259013"/>
                  <a:pt x="0" y="2102825"/>
                  <a:pt x="0" y="1908542"/>
                </a:cubicBezTo>
                <a:cubicBezTo>
                  <a:pt x="0" y="354280"/>
                  <a:pt x="0" y="354280"/>
                  <a:pt x="0" y="354280"/>
                </a:cubicBezTo>
                <a:cubicBezTo>
                  <a:pt x="0" y="159998"/>
                  <a:pt x="159903" y="0"/>
                  <a:pt x="35407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16938894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DD7CFA88-A254-45AD-859E-91B12E2DCFD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28739" y="1566864"/>
            <a:ext cx="3021013" cy="2124075"/>
          </a:xfrm>
          <a:custGeom>
            <a:avLst/>
            <a:gdLst>
              <a:gd name="connsiteX0" fmla="*/ 0 w 3021013"/>
              <a:gd name="connsiteY0" fmla="*/ 0 h 2124075"/>
              <a:gd name="connsiteX1" fmla="*/ 3021013 w 3021013"/>
              <a:gd name="connsiteY1" fmla="*/ 0 h 2124075"/>
              <a:gd name="connsiteX2" fmla="*/ 3021013 w 3021013"/>
              <a:gd name="connsiteY2" fmla="*/ 2124075 h 2124075"/>
              <a:gd name="connsiteX3" fmla="*/ 0 w 3021013"/>
              <a:gd name="connsiteY3" fmla="*/ 2124075 h 2124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21013" h="2124075">
                <a:moveTo>
                  <a:pt x="0" y="0"/>
                </a:moveTo>
                <a:lnTo>
                  <a:pt x="3021013" y="0"/>
                </a:lnTo>
                <a:lnTo>
                  <a:pt x="3021013" y="2124075"/>
                </a:lnTo>
                <a:lnTo>
                  <a:pt x="0" y="2124075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400"/>
            </a:lvl1pPr>
          </a:lstStyle>
          <a:p>
            <a:endParaRPr lang="ru-UA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851C0C81-7EBA-4A80-8370-F19E004966D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756944" y="1566864"/>
            <a:ext cx="3021013" cy="2124075"/>
          </a:xfrm>
          <a:custGeom>
            <a:avLst/>
            <a:gdLst>
              <a:gd name="connsiteX0" fmla="*/ 0 w 3021013"/>
              <a:gd name="connsiteY0" fmla="*/ 0 h 2124075"/>
              <a:gd name="connsiteX1" fmla="*/ 3021013 w 3021013"/>
              <a:gd name="connsiteY1" fmla="*/ 0 h 2124075"/>
              <a:gd name="connsiteX2" fmla="*/ 3021013 w 3021013"/>
              <a:gd name="connsiteY2" fmla="*/ 2124075 h 2124075"/>
              <a:gd name="connsiteX3" fmla="*/ 0 w 3021013"/>
              <a:gd name="connsiteY3" fmla="*/ 2124075 h 2124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21013" h="2124075">
                <a:moveTo>
                  <a:pt x="0" y="0"/>
                </a:moveTo>
                <a:lnTo>
                  <a:pt x="3021013" y="0"/>
                </a:lnTo>
                <a:lnTo>
                  <a:pt x="3021013" y="2124075"/>
                </a:lnTo>
                <a:lnTo>
                  <a:pt x="0" y="2124075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400"/>
            </a:lvl1pPr>
          </a:lstStyle>
          <a:p>
            <a:endParaRPr lang="ru-UA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B01D2BC1-B802-4B5A-9EAB-A21C888135A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81974" y="1566864"/>
            <a:ext cx="3021013" cy="2124075"/>
          </a:xfrm>
          <a:custGeom>
            <a:avLst/>
            <a:gdLst>
              <a:gd name="connsiteX0" fmla="*/ 0 w 3021013"/>
              <a:gd name="connsiteY0" fmla="*/ 0 h 2124075"/>
              <a:gd name="connsiteX1" fmla="*/ 3021013 w 3021013"/>
              <a:gd name="connsiteY1" fmla="*/ 0 h 2124075"/>
              <a:gd name="connsiteX2" fmla="*/ 3021013 w 3021013"/>
              <a:gd name="connsiteY2" fmla="*/ 2124075 h 2124075"/>
              <a:gd name="connsiteX3" fmla="*/ 0 w 3021013"/>
              <a:gd name="connsiteY3" fmla="*/ 2124075 h 2124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21013" h="2124075">
                <a:moveTo>
                  <a:pt x="0" y="0"/>
                </a:moveTo>
                <a:lnTo>
                  <a:pt x="3021013" y="0"/>
                </a:lnTo>
                <a:lnTo>
                  <a:pt x="3021013" y="2124075"/>
                </a:lnTo>
                <a:lnTo>
                  <a:pt x="0" y="2124075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400"/>
            </a:lvl1pPr>
          </a:lstStyle>
          <a:p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3810677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A3EF3B9E-D640-4CEC-AB5C-D0A81346F46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070226" y="2084389"/>
            <a:ext cx="2917825" cy="1863725"/>
          </a:xfrm>
          <a:custGeom>
            <a:avLst/>
            <a:gdLst>
              <a:gd name="connsiteX0" fmla="*/ 224741 w 2917825"/>
              <a:gd name="connsiteY0" fmla="*/ 0 h 1863725"/>
              <a:gd name="connsiteX1" fmla="*/ 2696893 w 2917825"/>
              <a:gd name="connsiteY1" fmla="*/ 0 h 1863725"/>
              <a:gd name="connsiteX2" fmla="*/ 2917825 w 2917825"/>
              <a:gd name="connsiteY2" fmla="*/ 221055 h 1863725"/>
              <a:gd name="connsiteX3" fmla="*/ 2917825 w 2917825"/>
              <a:gd name="connsiteY3" fmla="*/ 1642670 h 1863725"/>
              <a:gd name="connsiteX4" fmla="*/ 2696893 w 2917825"/>
              <a:gd name="connsiteY4" fmla="*/ 1863725 h 1863725"/>
              <a:gd name="connsiteX5" fmla="*/ 224741 w 2917825"/>
              <a:gd name="connsiteY5" fmla="*/ 1863725 h 1863725"/>
              <a:gd name="connsiteX6" fmla="*/ 0 w 2917825"/>
              <a:gd name="connsiteY6" fmla="*/ 1642670 h 1863725"/>
              <a:gd name="connsiteX7" fmla="*/ 0 w 2917825"/>
              <a:gd name="connsiteY7" fmla="*/ 221055 h 1863725"/>
              <a:gd name="connsiteX8" fmla="*/ 224741 w 2917825"/>
              <a:gd name="connsiteY8" fmla="*/ 0 h 1863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17825" h="1863725">
                <a:moveTo>
                  <a:pt x="224741" y="0"/>
                </a:moveTo>
                <a:cubicBezTo>
                  <a:pt x="2696893" y="0"/>
                  <a:pt x="2696893" y="0"/>
                  <a:pt x="2696893" y="0"/>
                </a:cubicBezTo>
                <a:cubicBezTo>
                  <a:pt x="2818787" y="0"/>
                  <a:pt x="2917825" y="99094"/>
                  <a:pt x="2917825" y="221055"/>
                </a:cubicBezTo>
                <a:cubicBezTo>
                  <a:pt x="2917825" y="1642670"/>
                  <a:pt x="2917825" y="1642670"/>
                  <a:pt x="2917825" y="1642670"/>
                </a:cubicBezTo>
                <a:cubicBezTo>
                  <a:pt x="2917825" y="1764631"/>
                  <a:pt x="2818787" y="1863725"/>
                  <a:pt x="2696893" y="1863725"/>
                </a:cubicBezTo>
                <a:cubicBezTo>
                  <a:pt x="224741" y="1863725"/>
                  <a:pt x="224741" y="1863725"/>
                  <a:pt x="224741" y="1863725"/>
                </a:cubicBezTo>
                <a:cubicBezTo>
                  <a:pt x="99039" y="1863725"/>
                  <a:pt x="0" y="1764631"/>
                  <a:pt x="0" y="1642670"/>
                </a:cubicBezTo>
                <a:cubicBezTo>
                  <a:pt x="0" y="221055"/>
                  <a:pt x="0" y="221055"/>
                  <a:pt x="0" y="221055"/>
                </a:cubicBezTo>
                <a:cubicBezTo>
                  <a:pt x="0" y="99094"/>
                  <a:pt x="99039" y="0"/>
                  <a:pt x="22474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600"/>
            </a:lvl1pPr>
          </a:lstStyle>
          <a:p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3056373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ABCA5-2813-466F-88D1-1C5E76523A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ru-U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2CC830-6198-4CE6-AE2F-AA1BAC0A95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u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B67709-21DE-48EA-BF00-F74970D5C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41A6B-56F0-4C5C-94BE-4E0ADA2D9D75}" type="datetimeFigureOut">
              <a:rPr lang="ru-UA" smtClean="0"/>
              <a:t>10/20/2025</a:t>
            </a:fld>
            <a:endParaRPr lang="ru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CC49CF-6512-49C7-9997-E8D32B8315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D336AD-C78A-4A96-9169-596AA25A88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C8B4C-AB00-4CDB-B6E7-A8037F4776BA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14296446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1B20F-0F75-46E5-A654-4072B069E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U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99B7CF-DE2C-4792-8F3D-67A1FF50AF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BBB502-0272-499D-907D-31639DB4C5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41A6B-56F0-4C5C-94BE-4E0ADA2D9D75}" type="datetimeFigureOut">
              <a:rPr lang="ru-UA" smtClean="0"/>
              <a:t>10/20/2025</a:t>
            </a:fld>
            <a:endParaRPr lang="ru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6D7E73-1AB9-47F9-8601-1805159D14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2CA115-2415-4AA9-A40B-7CCCFFF79B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C8B4C-AB00-4CDB-B6E7-A8037F4776BA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26396159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915124-F214-4B85-9ADB-44B864CBA7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ru-U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87B832-3976-4D4E-B7F9-AC8972EE23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668C25-CE0E-4B05-A615-A0FB2B2258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41A6B-56F0-4C5C-94BE-4E0ADA2D9D75}" type="datetimeFigureOut">
              <a:rPr lang="ru-UA" smtClean="0"/>
              <a:t>10/20/2025</a:t>
            </a:fld>
            <a:endParaRPr lang="ru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32A452-0A2A-45E2-B0D5-E5459F1C3D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AD133B-8447-45F0-80DD-DFB829F5F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C8B4C-AB00-4CDB-B6E7-A8037F4776BA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42126977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EE34B-2ADA-43DE-B345-698B74597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U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2EED17-8ED8-43B9-BBAF-A5903D62BD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U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1B880D-5E7E-4FA9-B826-FA17639A81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U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252365-B31B-4A8D-A0F2-3E83817616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41A6B-56F0-4C5C-94BE-4E0ADA2D9D75}" type="datetimeFigureOut">
              <a:rPr lang="ru-UA" smtClean="0"/>
              <a:t>10/20/2025</a:t>
            </a:fld>
            <a:endParaRPr lang="ru-U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1A44F5-783F-4D55-9375-C9D42EFB26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A52E87-9C12-4CF3-821A-B755B1910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C8B4C-AB00-4CDB-B6E7-A8037F4776BA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13635852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6F729-08BD-48B9-9C5E-50F2DA747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ru-U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B4C947-D6E3-450C-8437-657DD881D6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FE1511-3B92-4BFA-8EF3-928D267711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U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A9E7C2-0F29-4AE6-99A9-4BF02F4F7B6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97B588E-F442-4666-98D2-63037C1863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U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AF06D8E-A5CE-4035-9373-8626EBAC5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41A6B-56F0-4C5C-94BE-4E0ADA2D9D75}" type="datetimeFigureOut">
              <a:rPr lang="ru-UA" smtClean="0"/>
              <a:t>10/20/2025</a:t>
            </a:fld>
            <a:endParaRPr lang="ru-U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5BD6126-F468-48BE-93B1-27AD78FD26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6BE7AF3-B9B7-461C-9C8C-F121F02E3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C8B4C-AB00-4CDB-B6E7-A8037F4776BA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407884749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006AE-4802-43AA-86F4-9C5F53037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U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1A4BBD6-2ECD-47DE-A529-B161AB5893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41A6B-56F0-4C5C-94BE-4E0ADA2D9D75}" type="datetimeFigureOut">
              <a:rPr lang="ru-UA" smtClean="0"/>
              <a:t>10/20/2025</a:t>
            </a:fld>
            <a:endParaRPr lang="ru-U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818120-E8C9-475C-97E6-FF673E6433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E04628-0968-44AF-BFD8-9A7A104ED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C8B4C-AB00-4CDB-B6E7-A8037F4776BA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142159345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6463D9B-16C8-4392-9E13-19D04ED26A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41A6B-56F0-4C5C-94BE-4E0ADA2D9D75}" type="datetimeFigureOut">
              <a:rPr lang="ru-UA" smtClean="0"/>
              <a:t>10/20/2025</a:t>
            </a:fld>
            <a:endParaRPr lang="ru-U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DDC640D-11E1-4F8D-ACF4-C89F6AADF3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09BE55-AA59-43D5-B1AF-17D51654A0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C8B4C-AB00-4CDB-B6E7-A8037F4776BA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387578744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A450A-DADD-4E8C-A827-E3B7C14C37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U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D1E173-5E18-4790-82AC-B05603193A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U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575D1B-D4F2-4452-99F2-8BF8564A0E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AA145B-3F20-4984-98ED-353804152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41A6B-56F0-4C5C-94BE-4E0ADA2D9D75}" type="datetimeFigureOut">
              <a:rPr lang="ru-UA" smtClean="0"/>
              <a:t>10/20/2025</a:t>
            </a:fld>
            <a:endParaRPr lang="ru-U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6CF553-0E02-478C-83B6-27FEEFE8D5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693D26-20F0-435F-BD6C-0295AA4E43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C8B4C-AB00-4CDB-B6E7-A8037F4776BA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34465994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3FB341BB-BC1F-46E1-AADC-1A57D5CCEE7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394649" y="2295526"/>
            <a:ext cx="1402704" cy="1406524"/>
          </a:xfrm>
          <a:custGeom>
            <a:avLst/>
            <a:gdLst>
              <a:gd name="connsiteX0" fmla="*/ 582613 w 1165226"/>
              <a:gd name="connsiteY0" fmla="*/ 0 h 1168400"/>
              <a:gd name="connsiteX1" fmla="*/ 1165226 w 1165226"/>
              <a:gd name="connsiteY1" fmla="*/ 584200 h 1168400"/>
              <a:gd name="connsiteX2" fmla="*/ 582613 w 1165226"/>
              <a:gd name="connsiteY2" fmla="*/ 1168400 h 1168400"/>
              <a:gd name="connsiteX3" fmla="*/ 0 w 1165226"/>
              <a:gd name="connsiteY3" fmla="*/ 584200 h 1168400"/>
              <a:gd name="connsiteX4" fmla="*/ 582613 w 1165226"/>
              <a:gd name="connsiteY4" fmla="*/ 0 h 116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5226" h="1168400">
                <a:moveTo>
                  <a:pt x="582613" y="0"/>
                </a:moveTo>
                <a:cubicBezTo>
                  <a:pt x="904381" y="0"/>
                  <a:pt x="1165226" y="261555"/>
                  <a:pt x="1165226" y="584200"/>
                </a:cubicBezTo>
                <a:cubicBezTo>
                  <a:pt x="1165226" y="906845"/>
                  <a:pt x="904381" y="1168400"/>
                  <a:pt x="582613" y="1168400"/>
                </a:cubicBezTo>
                <a:cubicBezTo>
                  <a:pt x="260845" y="1168400"/>
                  <a:pt x="0" y="906845"/>
                  <a:pt x="0" y="584200"/>
                </a:cubicBezTo>
                <a:cubicBezTo>
                  <a:pt x="0" y="261555"/>
                  <a:pt x="260845" y="0"/>
                  <a:pt x="58261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ru-UA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C785AB25-AE4F-4A2C-A990-9B717520626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453971" y="2256156"/>
            <a:ext cx="1483248" cy="1485264"/>
          </a:xfrm>
          <a:custGeom>
            <a:avLst/>
            <a:gdLst>
              <a:gd name="connsiteX0" fmla="*/ 583407 w 1166814"/>
              <a:gd name="connsiteY0" fmla="*/ 0 h 1168400"/>
              <a:gd name="connsiteX1" fmla="*/ 1166814 w 1166814"/>
              <a:gd name="connsiteY1" fmla="*/ 584200 h 1168400"/>
              <a:gd name="connsiteX2" fmla="*/ 583407 w 1166814"/>
              <a:gd name="connsiteY2" fmla="*/ 1168400 h 1168400"/>
              <a:gd name="connsiteX3" fmla="*/ 0 w 1166814"/>
              <a:gd name="connsiteY3" fmla="*/ 584200 h 1168400"/>
              <a:gd name="connsiteX4" fmla="*/ 583407 w 1166814"/>
              <a:gd name="connsiteY4" fmla="*/ 0 h 116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6814" h="1168400">
                <a:moveTo>
                  <a:pt x="583407" y="0"/>
                </a:moveTo>
                <a:cubicBezTo>
                  <a:pt x="905614" y="0"/>
                  <a:pt x="1166814" y="261555"/>
                  <a:pt x="1166814" y="584200"/>
                </a:cubicBezTo>
                <a:cubicBezTo>
                  <a:pt x="1166814" y="906845"/>
                  <a:pt x="905614" y="1168400"/>
                  <a:pt x="583407" y="1168400"/>
                </a:cubicBezTo>
                <a:cubicBezTo>
                  <a:pt x="261200" y="1168400"/>
                  <a:pt x="0" y="906845"/>
                  <a:pt x="0" y="584200"/>
                </a:cubicBezTo>
                <a:cubicBezTo>
                  <a:pt x="0" y="261555"/>
                  <a:pt x="261200" y="0"/>
                  <a:pt x="58340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ru-UA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4ACE81F-73C5-42F3-B33F-CEB277E9FB0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294100" y="2295526"/>
            <a:ext cx="1404614" cy="1406524"/>
          </a:xfrm>
          <a:custGeom>
            <a:avLst/>
            <a:gdLst>
              <a:gd name="connsiteX0" fmla="*/ 583407 w 1166814"/>
              <a:gd name="connsiteY0" fmla="*/ 0 h 1168400"/>
              <a:gd name="connsiteX1" fmla="*/ 1166814 w 1166814"/>
              <a:gd name="connsiteY1" fmla="*/ 584200 h 1168400"/>
              <a:gd name="connsiteX2" fmla="*/ 583407 w 1166814"/>
              <a:gd name="connsiteY2" fmla="*/ 1168400 h 1168400"/>
              <a:gd name="connsiteX3" fmla="*/ 0 w 1166814"/>
              <a:gd name="connsiteY3" fmla="*/ 584200 h 1168400"/>
              <a:gd name="connsiteX4" fmla="*/ 583407 w 1166814"/>
              <a:gd name="connsiteY4" fmla="*/ 0 h 116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6814" h="1168400">
                <a:moveTo>
                  <a:pt x="583407" y="0"/>
                </a:moveTo>
                <a:cubicBezTo>
                  <a:pt x="905614" y="0"/>
                  <a:pt x="1166814" y="261555"/>
                  <a:pt x="1166814" y="584200"/>
                </a:cubicBezTo>
                <a:cubicBezTo>
                  <a:pt x="1166814" y="906845"/>
                  <a:pt x="905614" y="1168400"/>
                  <a:pt x="583407" y="1168400"/>
                </a:cubicBezTo>
                <a:cubicBezTo>
                  <a:pt x="261200" y="1168400"/>
                  <a:pt x="0" y="906845"/>
                  <a:pt x="0" y="584200"/>
                </a:cubicBezTo>
                <a:cubicBezTo>
                  <a:pt x="0" y="261555"/>
                  <a:pt x="261200" y="0"/>
                  <a:pt x="58340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4042217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DC5EE-2935-475B-AF6D-8CC2A42BBE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U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93090D9-9B6A-4029-8249-D142134B19C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U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9A6930-82FA-49CC-BFE6-27601A3737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31B67B-E6F5-4D11-B355-60A2148608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41A6B-56F0-4C5C-94BE-4E0ADA2D9D75}" type="datetimeFigureOut">
              <a:rPr lang="ru-UA" smtClean="0"/>
              <a:t>10/20/2025</a:t>
            </a:fld>
            <a:endParaRPr lang="ru-U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227112-1A83-4DDF-80A3-343A577F6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A3525F-323E-4463-8A58-4CCC560569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C8B4C-AB00-4CDB-B6E7-A8037F4776BA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240867011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5FB82-393D-4755-A995-0F0A8B23D9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U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027962-17D6-4D42-9DB8-2A6D6C7DF8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0097AD-1F37-4F3E-BFB0-A2240F5C65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41A6B-56F0-4C5C-94BE-4E0ADA2D9D75}" type="datetimeFigureOut">
              <a:rPr lang="ru-UA" smtClean="0"/>
              <a:t>10/20/2025</a:t>
            </a:fld>
            <a:endParaRPr lang="ru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D40E4D-3264-4734-BCBF-F5A99CCE22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188696-4857-44C1-A7E3-E6D8141E6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C8B4C-AB00-4CDB-B6E7-A8037F4776BA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323282635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853B312-91BD-4826-8DAC-D3F1CAACD3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ru-U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CEF77A-6F0D-4035-966F-2E3885E344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062953-19D6-419C-9464-ABB30AD57F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41A6B-56F0-4C5C-94BE-4E0ADA2D9D75}" type="datetimeFigureOut">
              <a:rPr lang="ru-UA" smtClean="0"/>
              <a:t>10/20/2025</a:t>
            </a:fld>
            <a:endParaRPr lang="ru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4DA975-1559-46F7-B877-A3C7431EC1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1884A5-335E-4BDB-84A4-C0BA003E91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C8B4C-AB00-4CDB-B6E7-A8037F4776BA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248895876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BD87763B-A648-4AEA-9D47-CE914B547C0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141663" y="1227138"/>
            <a:ext cx="1951038" cy="4216400"/>
          </a:xfrm>
          <a:custGeom>
            <a:avLst/>
            <a:gdLst>
              <a:gd name="connsiteX0" fmla="*/ 236259 w 1951038"/>
              <a:gd name="connsiteY0" fmla="*/ 0 h 4216400"/>
              <a:gd name="connsiteX1" fmla="*/ 1714780 w 1951038"/>
              <a:gd name="connsiteY1" fmla="*/ 0 h 4216400"/>
              <a:gd name="connsiteX2" fmla="*/ 1951038 w 1951038"/>
              <a:gd name="connsiteY2" fmla="*/ 236363 h 4216400"/>
              <a:gd name="connsiteX3" fmla="*/ 1951038 w 1951038"/>
              <a:gd name="connsiteY3" fmla="*/ 3980038 h 4216400"/>
              <a:gd name="connsiteX4" fmla="*/ 1714780 w 1951038"/>
              <a:gd name="connsiteY4" fmla="*/ 4216400 h 4216400"/>
              <a:gd name="connsiteX5" fmla="*/ 236259 w 1951038"/>
              <a:gd name="connsiteY5" fmla="*/ 4216400 h 4216400"/>
              <a:gd name="connsiteX6" fmla="*/ 0 w 1951038"/>
              <a:gd name="connsiteY6" fmla="*/ 3980038 h 4216400"/>
              <a:gd name="connsiteX7" fmla="*/ 0 w 1951038"/>
              <a:gd name="connsiteY7" fmla="*/ 236363 h 4216400"/>
              <a:gd name="connsiteX8" fmla="*/ 236259 w 1951038"/>
              <a:gd name="connsiteY8" fmla="*/ 0 h 421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51038" h="4216400">
                <a:moveTo>
                  <a:pt x="236259" y="0"/>
                </a:moveTo>
                <a:cubicBezTo>
                  <a:pt x="1714780" y="0"/>
                  <a:pt x="1714780" y="0"/>
                  <a:pt x="1714780" y="0"/>
                </a:cubicBezTo>
                <a:cubicBezTo>
                  <a:pt x="1844341" y="0"/>
                  <a:pt x="1951038" y="106744"/>
                  <a:pt x="1951038" y="236363"/>
                </a:cubicBezTo>
                <a:cubicBezTo>
                  <a:pt x="1951038" y="3980038"/>
                  <a:pt x="1951038" y="3980038"/>
                  <a:pt x="1951038" y="3980038"/>
                </a:cubicBezTo>
                <a:cubicBezTo>
                  <a:pt x="1951038" y="4109656"/>
                  <a:pt x="1844341" y="4216400"/>
                  <a:pt x="1714780" y="4216400"/>
                </a:cubicBezTo>
                <a:cubicBezTo>
                  <a:pt x="236259" y="4216400"/>
                  <a:pt x="236259" y="4216400"/>
                  <a:pt x="236259" y="4216400"/>
                </a:cubicBezTo>
                <a:cubicBezTo>
                  <a:pt x="106698" y="4216400"/>
                  <a:pt x="0" y="4109656"/>
                  <a:pt x="0" y="3980038"/>
                </a:cubicBezTo>
                <a:cubicBezTo>
                  <a:pt x="0" y="236363"/>
                  <a:pt x="0" y="236363"/>
                  <a:pt x="0" y="236363"/>
                </a:cubicBezTo>
                <a:cubicBezTo>
                  <a:pt x="0" y="106744"/>
                  <a:pt x="106698" y="0"/>
                  <a:pt x="23625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400"/>
            </a:lvl1pPr>
          </a:lstStyle>
          <a:p>
            <a:endParaRPr lang="ru-UA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E4F71E9C-BB23-4539-A086-5ED3533DA53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549650" y="1784350"/>
            <a:ext cx="1135064" cy="1135064"/>
          </a:xfrm>
          <a:custGeom>
            <a:avLst/>
            <a:gdLst>
              <a:gd name="connsiteX0" fmla="*/ 567532 w 1135064"/>
              <a:gd name="connsiteY0" fmla="*/ 0 h 1135064"/>
              <a:gd name="connsiteX1" fmla="*/ 1135064 w 1135064"/>
              <a:gd name="connsiteY1" fmla="*/ 567532 h 1135064"/>
              <a:gd name="connsiteX2" fmla="*/ 567532 w 1135064"/>
              <a:gd name="connsiteY2" fmla="*/ 1135064 h 1135064"/>
              <a:gd name="connsiteX3" fmla="*/ 0 w 1135064"/>
              <a:gd name="connsiteY3" fmla="*/ 567532 h 1135064"/>
              <a:gd name="connsiteX4" fmla="*/ 567532 w 1135064"/>
              <a:gd name="connsiteY4" fmla="*/ 0 h 11350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4" h="1135064">
                <a:moveTo>
                  <a:pt x="567532" y="0"/>
                </a:moveTo>
                <a:cubicBezTo>
                  <a:pt x="880971" y="0"/>
                  <a:pt x="1135064" y="254093"/>
                  <a:pt x="1135064" y="567532"/>
                </a:cubicBezTo>
                <a:cubicBezTo>
                  <a:pt x="1135064" y="880971"/>
                  <a:pt x="880971" y="1135064"/>
                  <a:pt x="567532" y="1135064"/>
                </a:cubicBezTo>
                <a:cubicBezTo>
                  <a:pt x="254093" y="1135064"/>
                  <a:pt x="0" y="880971"/>
                  <a:pt x="0" y="567532"/>
                </a:cubicBezTo>
                <a:cubicBezTo>
                  <a:pt x="0" y="254093"/>
                  <a:pt x="254093" y="0"/>
                  <a:pt x="56753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400"/>
            </a:lvl1pPr>
          </a:lstStyle>
          <a:p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1236544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8CD2D956-D688-4D1D-92A6-BC954018B85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489076" y="2179638"/>
            <a:ext cx="1751013" cy="1485900"/>
          </a:xfrm>
          <a:custGeom>
            <a:avLst/>
            <a:gdLst>
              <a:gd name="connsiteX0" fmla="*/ 293104 w 1751013"/>
              <a:gd name="connsiteY0" fmla="*/ 0 h 1485900"/>
              <a:gd name="connsiteX1" fmla="*/ 1457909 w 1751013"/>
              <a:gd name="connsiteY1" fmla="*/ 0 h 1485900"/>
              <a:gd name="connsiteX2" fmla="*/ 1751013 w 1751013"/>
              <a:gd name="connsiteY2" fmla="*/ 289560 h 1485900"/>
              <a:gd name="connsiteX3" fmla="*/ 1751013 w 1751013"/>
              <a:gd name="connsiteY3" fmla="*/ 1196340 h 1485900"/>
              <a:gd name="connsiteX4" fmla="*/ 1457909 w 1751013"/>
              <a:gd name="connsiteY4" fmla="*/ 1485900 h 1485900"/>
              <a:gd name="connsiteX5" fmla="*/ 293104 w 1751013"/>
              <a:gd name="connsiteY5" fmla="*/ 1485900 h 1485900"/>
              <a:gd name="connsiteX6" fmla="*/ 0 w 1751013"/>
              <a:gd name="connsiteY6" fmla="*/ 1196340 h 1485900"/>
              <a:gd name="connsiteX7" fmla="*/ 0 w 1751013"/>
              <a:gd name="connsiteY7" fmla="*/ 289560 h 1485900"/>
              <a:gd name="connsiteX8" fmla="*/ 293104 w 1751013"/>
              <a:gd name="connsiteY8" fmla="*/ 0 h 1485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51013" h="1485900">
                <a:moveTo>
                  <a:pt x="293104" y="0"/>
                </a:moveTo>
                <a:cubicBezTo>
                  <a:pt x="1457909" y="0"/>
                  <a:pt x="1457909" y="0"/>
                  <a:pt x="1457909" y="0"/>
                </a:cubicBezTo>
                <a:cubicBezTo>
                  <a:pt x="1617784" y="0"/>
                  <a:pt x="1751013" y="129540"/>
                  <a:pt x="1751013" y="289560"/>
                </a:cubicBezTo>
                <a:cubicBezTo>
                  <a:pt x="1751013" y="1196340"/>
                  <a:pt x="1751013" y="1196340"/>
                  <a:pt x="1751013" y="1196340"/>
                </a:cubicBezTo>
                <a:cubicBezTo>
                  <a:pt x="1751013" y="1356360"/>
                  <a:pt x="1617784" y="1485900"/>
                  <a:pt x="1457909" y="1485900"/>
                </a:cubicBezTo>
                <a:cubicBezTo>
                  <a:pt x="293104" y="1485900"/>
                  <a:pt x="293104" y="1485900"/>
                  <a:pt x="293104" y="1485900"/>
                </a:cubicBezTo>
                <a:cubicBezTo>
                  <a:pt x="133229" y="1485900"/>
                  <a:pt x="0" y="1356360"/>
                  <a:pt x="0" y="1196340"/>
                </a:cubicBezTo>
                <a:cubicBezTo>
                  <a:pt x="0" y="289560"/>
                  <a:pt x="0" y="289560"/>
                  <a:pt x="0" y="289560"/>
                </a:cubicBezTo>
                <a:cubicBezTo>
                  <a:pt x="0" y="129540"/>
                  <a:pt x="133229" y="0"/>
                  <a:pt x="29310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400"/>
            </a:lvl1pPr>
          </a:lstStyle>
          <a:p>
            <a:endParaRPr lang="ru-UA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FC1168D3-2FC8-4CE8-8A4B-5308C0C455D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971926" y="2179638"/>
            <a:ext cx="1751013" cy="1485900"/>
          </a:xfrm>
          <a:custGeom>
            <a:avLst/>
            <a:gdLst>
              <a:gd name="connsiteX0" fmla="*/ 293105 w 1751013"/>
              <a:gd name="connsiteY0" fmla="*/ 0 h 1485900"/>
              <a:gd name="connsiteX1" fmla="*/ 1457909 w 1751013"/>
              <a:gd name="connsiteY1" fmla="*/ 0 h 1485900"/>
              <a:gd name="connsiteX2" fmla="*/ 1751013 w 1751013"/>
              <a:gd name="connsiteY2" fmla="*/ 289560 h 1485900"/>
              <a:gd name="connsiteX3" fmla="*/ 1751013 w 1751013"/>
              <a:gd name="connsiteY3" fmla="*/ 1196340 h 1485900"/>
              <a:gd name="connsiteX4" fmla="*/ 1457909 w 1751013"/>
              <a:gd name="connsiteY4" fmla="*/ 1485900 h 1485900"/>
              <a:gd name="connsiteX5" fmla="*/ 293105 w 1751013"/>
              <a:gd name="connsiteY5" fmla="*/ 1485900 h 1485900"/>
              <a:gd name="connsiteX6" fmla="*/ 0 w 1751013"/>
              <a:gd name="connsiteY6" fmla="*/ 1196340 h 1485900"/>
              <a:gd name="connsiteX7" fmla="*/ 0 w 1751013"/>
              <a:gd name="connsiteY7" fmla="*/ 289560 h 1485900"/>
              <a:gd name="connsiteX8" fmla="*/ 293105 w 1751013"/>
              <a:gd name="connsiteY8" fmla="*/ 0 h 1485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51013" h="1485900">
                <a:moveTo>
                  <a:pt x="293105" y="0"/>
                </a:moveTo>
                <a:cubicBezTo>
                  <a:pt x="1457909" y="0"/>
                  <a:pt x="1457909" y="0"/>
                  <a:pt x="1457909" y="0"/>
                </a:cubicBezTo>
                <a:cubicBezTo>
                  <a:pt x="1617784" y="0"/>
                  <a:pt x="1751013" y="129540"/>
                  <a:pt x="1751013" y="289560"/>
                </a:cubicBezTo>
                <a:cubicBezTo>
                  <a:pt x="1751013" y="1196340"/>
                  <a:pt x="1751013" y="1196340"/>
                  <a:pt x="1751013" y="1196340"/>
                </a:cubicBezTo>
                <a:cubicBezTo>
                  <a:pt x="1751013" y="1356360"/>
                  <a:pt x="1617784" y="1485900"/>
                  <a:pt x="1457909" y="1485900"/>
                </a:cubicBezTo>
                <a:cubicBezTo>
                  <a:pt x="293105" y="1485900"/>
                  <a:pt x="293105" y="1485900"/>
                  <a:pt x="293105" y="1485900"/>
                </a:cubicBezTo>
                <a:cubicBezTo>
                  <a:pt x="133229" y="1485900"/>
                  <a:pt x="0" y="1356360"/>
                  <a:pt x="0" y="1196340"/>
                </a:cubicBezTo>
                <a:cubicBezTo>
                  <a:pt x="0" y="289560"/>
                  <a:pt x="0" y="289560"/>
                  <a:pt x="0" y="289560"/>
                </a:cubicBezTo>
                <a:cubicBezTo>
                  <a:pt x="0" y="129540"/>
                  <a:pt x="133229" y="0"/>
                  <a:pt x="29310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400"/>
            </a:lvl1pPr>
          </a:lstStyle>
          <a:p>
            <a:endParaRPr lang="ru-UA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CC28CFAB-E939-4451-889B-58CB34E319A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53188" y="2179638"/>
            <a:ext cx="1752600" cy="1485900"/>
          </a:xfrm>
          <a:custGeom>
            <a:avLst/>
            <a:gdLst>
              <a:gd name="connsiteX0" fmla="*/ 293370 w 1752600"/>
              <a:gd name="connsiteY0" fmla="*/ 0 h 1485900"/>
              <a:gd name="connsiteX1" fmla="*/ 1459230 w 1752600"/>
              <a:gd name="connsiteY1" fmla="*/ 0 h 1485900"/>
              <a:gd name="connsiteX2" fmla="*/ 1752600 w 1752600"/>
              <a:gd name="connsiteY2" fmla="*/ 289560 h 1485900"/>
              <a:gd name="connsiteX3" fmla="*/ 1752600 w 1752600"/>
              <a:gd name="connsiteY3" fmla="*/ 1196340 h 1485900"/>
              <a:gd name="connsiteX4" fmla="*/ 1459230 w 1752600"/>
              <a:gd name="connsiteY4" fmla="*/ 1485900 h 1485900"/>
              <a:gd name="connsiteX5" fmla="*/ 293370 w 1752600"/>
              <a:gd name="connsiteY5" fmla="*/ 1485900 h 1485900"/>
              <a:gd name="connsiteX6" fmla="*/ 0 w 1752600"/>
              <a:gd name="connsiteY6" fmla="*/ 1196340 h 1485900"/>
              <a:gd name="connsiteX7" fmla="*/ 0 w 1752600"/>
              <a:gd name="connsiteY7" fmla="*/ 289560 h 1485900"/>
              <a:gd name="connsiteX8" fmla="*/ 293370 w 1752600"/>
              <a:gd name="connsiteY8" fmla="*/ 0 h 1485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52600" h="1485900">
                <a:moveTo>
                  <a:pt x="293370" y="0"/>
                </a:moveTo>
                <a:cubicBezTo>
                  <a:pt x="1459230" y="0"/>
                  <a:pt x="1459230" y="0"/>
                  <a:pt x="1459230" y="0"/>
                </a:cubicBezTo>
                <a:cubicBezTo>
                  <a:pt x="1619250" y="0"/>
                  <a:pt x="1752600" y="129540"/>
                  <a:pt x="1752600" y="289560"/>
                </a:cubicBezTo>
                <a:cubicBezTo>
                  <a:pt x="1752600" y="1196340"/>
                  <a:pt x="1752600" y="1196340"/>
                  <a:pt x="1752600" y="1196340"/>
                </a:cubicBezTo>
                <a:cubicBezTo>
                  <a:pt x="1752600" y="1356360"/>
                  <a:pt x="1619250" y="1485900"/>
                  <a:pt x="1459230" y="1485900"/>
                </a:cubicBezTo>
                <a:cubicBezTo>
                  <a:pt x="293370" y="1485900"/>
                  <a:pt x="293370" y="1485900"/>
                  <a:pt x="293370" y="1485900"/>
                </a:cubicBezTo>
                <a:cubicBezTo>
                  <a:pt x="133350" y="1485900"/>
                  <a:pt x="0" y="1356360"/>
                  <a:pt x="0" y="1196340"/>
                </a:cubicBezTo>
                <a:cubicBezTo>
                  <a:pt x="0" y="289560"/>
                  <a:pt x="0" y="289560"/>
                  <a:pt x="0" y="289560"/>
                </a:cubicBezTo>
                <a:cubicBezTo>
                  <a:pt x="0" y="129540"/>
                  <a:pt x="133350" y="0"/>
                  <a:pt x="29337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400"/>
            </a:lvl1pPr>
          </a:lstStyle>
          <a:p>
            <a:endParaRPr lang="ru-UA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75CFF958-EC1C-439E-ACF5-7A064B660F4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936039" y="2179638"/>
            <a:ext cx="1751013" cy="1485900"/>
          </a:xfrm>
          <a:custGeom>
            <a:avLst/>
            <a:gdLst>
              <a:gd name="connsiteX0" fmla="*/ 293104 w 1751013"/>
              <a:gd name="connsiteY0" fmla="*/ 0 h 1485900"/>
              <a:gd name="connsiteX1" fmla="*/ 1457909 w 1751013"/>
              <a:gd name="connsiteY1" fmla="*/ 0 h 1485900"/>
              <a:gd name="connsiteX2" fmla="*/ 1751013 w 1751013"/>
              <a:gd name="connsiteY2" fmla="*/ 289560 h 1485900"/>
              <a:gd name="connsiteX3" fmla="*/ 1751013 w 1751013"/>
              <a:gd name="connsiteY3" fmla="*/ 1196340 h 1485900"/>
              <a:gd name="connsiteX4" fmla="*/ 1457909 w 1751013"/>
              <a:gd name="connsiteY4" fmla="*/ 1485900 h 1485900"/>
              <a:gd name="connsiteX5" fmla="*/ 293104 w 1751013"/>
              <a:gd name="connsiteY5" fmla="*/ 1485900 h 1485900"/>
              <a:gd name="connsiteX6" fmla="*/ 0 w 1751013"/>
              <a:gd name="connsiteY6" fmla="*/ 1196340 h 1485900"/>
              <a:gd name="connsiteX7" fmla="*/ 0 w 1751013"/>
              <a:gd name="connsiteY7" fmla="*/ 289560 h 1485900"/>
              <a:gd name="connsiteX8" fmla="*/ 293104 w 1751013"/>
              <a:gd name="connsiteY8" fmla="*/ 0 h 1485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51013" h="1485900">
                <a:moveTo>
                  <a:pt x="293104" y="0"/>
                </a:moveTo>
                <a:cubicBezTo>
                  <a:pt x="1457909" y="0"/>
                  <a:pt x="1457909" y="0"/>
                  <a:pt x="1457909" y="0"/>
                </a:cubicBezTo>
                <a:cubicBezTo>
                  <a:pt x="1617784" y="0"/>
                  <a:pt x="1751013" y="129540"/>
                  <a:pt x="1751013" y="289560"/>
                </a:cubicBezTo>
                <a:cubicBezTo>
                  <a:pt x="1751013" y="1196340"/>
                  <a:pt x="1751013" y="1196340"/>
                  <a:pt x="1751013" y="1196340"/>
                </a:cubicBezTo>
                <a:cubicBezTo>
                  <a:pt x="1751013" y="1356360"/>
                  <a:pt x="1617784" y="1485900"/>
                  <a:pt x="1457909" y="1485900"/>
                </a:cubicBezTo>
                <a:cubicBezTo>
                  <a:pt x="293104" y="1485900"/>
                  <a:pt x="293104" y="1485900"/>
                  <a:pt x="293104" y="1485900"/>
                </a:cubicBezTo>
                <a:cubicBezTo>
                  <a:pt x="133229" y="1485900"/>
                  <a:pt x="0" y="1356360"/>
                  <a:pt x="0" y="1196340"/>
                </a:cubicBezTo>
                <a:cubicBezTo>
                  <a:pt x="0" y="289560"/>
                  <a:pt x="0" y="289560"/>
                  <a:pt x="0" y="289560"/>
                </a:cubicBezTo>
                <a:cubicBezTo>
                  <a:pt x="0" y="129540"/>
                  <a:pt x="133229" y="0"/>
                  <a:pt x="29310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400"/>
            </a:lvl1pPr>
          </a:lstStyle>
          <a:p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30491132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93238D83-C702-43EB-BBA9-6497FBF29BF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754938" y="1762126"/>
            <a:ext cx="2744788" cy="3343275"/>
          </a:xfrm>
          <a:custGeom>
            <a:avLst/>
            <a:gdLst>
              <a:gd name="connsiteX0" fmla="*/ 346911 w 2744788"/>
              <a:gd name="connsiteY0" fmla="*/ 0 h 3343275"/>
              <a:gd name="connsiteX1" fmla="*/ 2397877 w 2744788"/>
              <a:gd name="connsiteY1" fmla="*/ 0 h 3343275"/>
              <a:gd name="connsiteX2" fmla="*/ 2744788 w 2744788"/>
              <a:gd name="connsiteY2" fmla="*/ 347304 h 3343275"/>
              <a:gd name="connsiteX3" fmla="*/ 2744788 w 2744788"/>
              <a:gd name="connsiteY3" fmla="*/ 2995971 h 3343275"/>
              <a:gd name="connsiteX4" fmla="*/ 2397877 w 2744788"/>
              <a:gd name="connsiteY4" fmla="*/ 3343275 h 3343275"/>
              <a:gd name="connsiteX5" fmla="*/ 346911 w 2744788"/>
              <a:gd name="connsiteY5" fmla="*/ 3343275 h 3343275"/>
              <a:gd name="connsiteX6" fmla="*/ 0 w 2744788"/>
              <a:gd name="connsiteY6" fmla="*/ 2995971 h 3343275"/>
              <a:gd name="connsiteX7" fmla="*/ 0 w 2744788"/>
              <a:gd name="connsiteY7" fmla="*/ 347304 h 3343275"/>
              <a:gd name="connsiteX8" fmla="*/ 346911 w 2744788"/>
              <a:gd name="connsiteY8" fmla="*/ 0 h 3343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44788" h="3343275">
                <a:moveTo>
                  <a:pt x="346911" y="0"/>
                </a:moveTo>
                <a:cubicBezTo>
                  <a:pt x="2397877" y="0"/>
                  <a:pt x="2397877" y="0"/>
                  <a:pt x="2397877" y="0"/>
                </a:cubicBezTo>
                <a:cubicBezTo>
                  <a:pt x="2592300" y="0"/>
                  <a:pt x="2744788" y="156478"/>
                  <a:pt x="2744788" y="347304"/>
                </a:cubicBezTo>
                <a:cubicBezTo>
                  <a:pt x="2744788" y="2995971"/>
                  <a:pt x="2744788" y="2995971"/>
                  <a:pt x="2744788" y="2995971"/>
                </a:cubicBezTo>
                <a:cubicBezTo>
                  <a:pt x="2744788" y="3186798"/>
                  <a:pt x="2592300" y="3343275"/>
                  <a:pt x="2397877" y="3343275"/>
                </a:cubicBezTo>
                <a:cubicBezTo>
                  <a:pt x="346911" y="3343275"/>
                  <a:pt x="346911" y="3343275"/>
                  <a:pt x="346911" y="3343275"/>
                </a:cubicBezTo>
                <a:cubicBezTo>
                  <a:pt x="156301" y="3343275"/>
                  <a:pt x="0" y="3186798"/>
                  <a:pt x="0" y="2995971"/>
                </a:cubicBezTo>
                <a:cubicBezTo>
                  <a:pt x="0" y="347304"/>
                  <a:pt x="0" y="347304"/>
                  <a:pt x="0" y="347304"/>
                </a:cubicBezTo>
                <a:cubicBezTo>
                  <a:pt x="0" y="156478"/>
                  <a:pt x="156301" y="0"/>
                  <a:pt x="34691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400"/>
            </a:lvl1pPr>
          </a:lstStyle>
          <a:p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15236615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10075C73-254C-4BC9-BA2A-1962259936D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201738" y="1203325"/>
            <a:ext cx="4886325" cy="4451350"/>
          </a:xfrm>
          <a:custGeom>
            <a:avLst/>
            <a:gdLst>
              <a:gd name="connsiteX0" fmla="*/ 0 w 4886325"/>
              <a:gd name="connsiteY0" fmla="*/ 0 h 4451350"/>
              <a:gd name="connsiteX1" fmla="*/ 4886325 w 4886325"/>
              <a:gd name="connsiteY1" fmla="*/ 0 h 4451350"/>
              <a:gd name="connsiteX2" fmla="*/ 4886325 w 4886325"/>
              <a:gd name="connsiteY2" fmla="*/ 4451350 h 4451350"/>
              <a:gd name="connsiteX3" fmla="*/ 0 w 4886325"/>
              <a:gd name="connsiteY3" fmla="*/ 4451350 h 4451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86325" h="4451350">
                <a:moveTo>
                  <a:pt x="0" y="0"/>
                </a:moveTo>
                <a:lnTo>
                  <a:pt x="4886325" y="0"/>
                </a:lnTo>
                <a:lnTo>
                  <a:pt x="4886325" y="4451350"/>
                </a:lnTo>
                <a:lnTo>
                  <a:pt x="0" y="445135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400"/>
            </a:lvl1pPr>
          </a:lstStyle>
          <a:p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29407224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18126870-C8BA-4325-9E80-88F9339253C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120063" y="989013"/>
            <a:ext cx="2924175" cy="4884738"/>
          </a:xfrm>
          <a:custGeom>
            <a:avLst/>
            <a:gdLst>
              <a:gd name="connsiteX0" fmla="*/ 0 w 2924175"/>
              <a:gd name="connsiteY0" fmla="*/ 0 h 4884738"/>
              <a:gd name="connsiteX1" fmla="*/ 2924175 w 2924175"/>
              <a:gd name="connsiteY1" fmla="*/ 0 h 4884738"/>
              <a:gd name="connsiteX2" fmla="*/ 2924175 w 2924175"/>
              <a:gd name="connsiteY2" fmla="*/ 4884738 h 4884738"/>
              <a:gd name="connsiteX3" fmla="*/ 0 w 2924175"/>
              <a:gd name="connsiteY3" fmla="*/ 4884738 h 4884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24175" h="4884738">
                <a:moveTo>
                  <a:pt x="0" y="0"/>
                </a:moveTo>
                <a:lnTo>
                  <a:pt x="2924175" y="0"/>
                </a:lnTo>
                <a:lnTo>
                  <a:pt x="2924175" y="4884738"/>
                </a:lnTo>
                <a:lnTo>
                  <a:pt x="0" y="4884738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50"/>
            </a:lvl1pPr>
          </a:lstStyle>
          <a:p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42449451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F7C3067E-DC4D-42A9-A5AB-A3C7EC0DBB3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216026" y="842963"/>
            <a:ext cx="3019425" cy="5176838"/>
          </a:xfrm>
          <a:custGeom>
            <a:avLst/>
            <a:gdLst>
              <a:gd name="connsiteX0" fmla="*/ 0 w 3019425"/>
              <a:gd name="connsiteY0" fmla="*/ 0 h 5176838"/>
              <a:gd name="connsiteX1" fmla="*/ 3019425 w 3019425"/>
              <a:gd name="connsiteY1" fmla="*/ 0 h 5176838"/>
              <a:gd name="connsiteX2" fmla="*/ 3019425 w 3019425"/>
              <a:gd name="connsiteY2" fmla="*/ 5176838 h 5176838"/>
              <a:gd name="connsiteX3" fmla="*/ 0 w 3019425"/>
              <a:gd name="connsiteY3" fmla="*/ 5176838 h 5176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19425" h="5176838">
                <a:moveTo>
                  <a:pt x="0" y="0"/>
                </a:moveTo>
                <a:lnTo>
                  <a:pt x="3019425" y="0"/>
                </a:lnTo>
                <a:lnTo>
                  <a:pt x="3019425" y="5176838"/>
                </a:lnTo>
                <a:lnTo>
                  <a:pt x="0" y="5176838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600"/>
            </a:lvl1pPr>
          </a:lstStyle>
          <a:p>
            <a:endParaRPr lang="ru-UA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63B31EC9-3CBD-4930-9516-F88E50261E4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956551" y="842963"/>
            <a:ext cx="3019425" cy="5176838"/>
          </a:xfrm>
          <a:custGeom>
            <a:avLst/>
            <a:gdLst>
              <a:gd name="connsiteX0" fmla="*/ 0 w 3019425"/>
              <a:gd name="connsiteY0" fmla="*/ 0 h 5176838"/>
              <a:gd name="connsiteX1" fmla="*/ 3019425 w 3019425"/>
              <a:gd name="connsiteY1" fmla="*/ 0 h 5176838"/>
              <a:gd name="connsiteX2" fmla="*/ 3019425 w 3019425"/>
              <a:gd name="connsiteY2" fmla="*/ 5176838 h 5176838"/>
              <a:gd name="connsiteX3" fmla="*/ 0 w 3019425"/>
              <a:gd name="connsiteY3" fmla="*/ 5176838 h 5176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19425" h="5176838">
                <a:moveTo>
                  <a:pt x="0" y="0"/>
                </a:moveTo>
                <a:lnTo>
                  <a:pt x="3019425" y="0"/>
                </a:lnTo>
                <a:lnTo>
                  <a:pt x="3019425" y="5176838"/>
                </a:lnTo>
                <a:lnTo>
                  <a:pt x="0" y="5176838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600"/>
            </a:lvl1pPr>
          </a:lstStyle>
          <a:p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20594386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C3FEA6BA-89CF-470E-A742-BB3BDBAF3DE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73163" y="1104900"/>
            <a:ext cx="2235200" cy="4651375"/>
          </a:xfrm>
          <a:custGeom>
            <a:avLst/>
            <a:gdLst>
              <a:gd name="connsiteX0" fmla="*/ 0 w 2235200"/>
              <a:gd name="connsiteY0" fmla="*/ 0 h 4651375"/>
              <a:gd name="connsiteX1" fmla="*/ 2235200 w 2235200"/>
              <a:gd name="connsiteY1" fmla="*/ 0 h 4651375"/>
              <a:gd name="connsiteX2" fmla="*/ 2235200 w 2235200"/>
              <a:gd name="connsiteY2" fmla="*/ 4651375 h 4651375"/>
              <a:gd name="connsiteX3" fmla="*/ 0 w 2235200"/>
              <a:gd name="connsiteY3" fmla="*/ 4651375 h 4651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35200" h="4651375">
                <a:moveTo>
                  <a:pt x="0" y="0"/>
                </a:moveTo>
                <a:lnTo>
                  <a:pt x="2235200" y="0"/>
                </a:lnTo>
                <a:lnTo>
                  <a:pt x="2235200" y="4651375"/>
                </a:lnTo>
                <a:lnTo>
                  <a:pt x="0" y="465137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ru-UA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542FCADB-54E6-49C8-AC4F-E8455BAD341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46813" y="1104900"/>
            <a:ext cx="2232025" cy="4651375"/>
          </a:xfrm>
          <a:custGeom>
            <a:avLst/>
            <a:gdLst>
              <a:gd name="connsiteX0" fmla="*/ 0 w 2232025"/>
              <a:gd name="connsiteY0" fmla="*/ 0 h 4651375"/>
              <a:gd name="connsiteX1" fmla="*/ 2232025 w 2232025"/>
              <a:gd name="connsiteY1" fmla="*/ 0 h 4651375"/>
              <a:gd name="connsiteX2" fmla="*/ 2232025 w 2232025"/>
              <a:gd name="connsiteY2" fmla="*/ 4651375 h 4651375"/>
              <a:gd name="connsiteX3" fmla="*/ 0 w 2232025"/>
              <a:gd name="connsiteY3" fmla="*/ 4651375 h 4651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32025" h="4651375">
                <a:moveTo>
                  <a:pt x="0" y="0"/>
                </a:moveTo>
                <a:lnTo>
                  <a:pt x="2232025" y="0"/>
                </a:lnTo>
                <a:lnTo>
                  <a:pt x="2232025" y="4651375"/>
                </a:lnTo>
                <a:lnTo>
                  <a:pt x="0" y="465137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15162302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FA9F7A9C-4314-4612-A772-A781842D52B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592263" y="1311275"/>
            <a:ext cx="4311650" cy="2700338"/>
          </a:xfrm>
          <a:custGeom>
            <a:avLst/>
            <a:gdLst>
              <a:gd name="connsiteX0" fmla="*/ 0 w 4311650"/>
              <a:gd name="connsiteY0" fmla="*/ 0 h 2700338"/>
              <a:gd name="connsiteX1" fmla="*/ 4311650 w 4311650"/>
              <a:gd name="connsiteY1" fmla="*/ 0 h 2700338"/>
              <a:gd name="connsiteX2" fmla="*/ 4311650 w 4311650"/>
              <a:gd name="connsiteY2" fmla="*/ 2700338 h 2700338"/>
              <a:gd name="connsiteX3" fmla="*/ 0 w 4311650"/>
              <a:gd name="connsiteY3" fmla="*/ 2700338 h 2700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1650" h="2700338">
                <a:moveTo>
                  <a:pt x="0" y="0"/>
                </a:moveTo>
                <a:lnTo>
                  <a:pt x="4311650" y="0"/>
                </a:lnTo>
                <a:lnTo>
                  <a:pt x="4311650" y="2700338"/>
                </a:lnTo>
                <a:lnTo>
                  <a:pt x="0" y="2700338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ru-UA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F5B1415-CC3D-433A-8BF5-CD9EFAA9832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84913" y="1311275"/>
            <a:ext cx="4311650" cy="2700338"/>
          </a:xfrm>
          <a:custGeom>
            <a:avLst/>
            <a:gdLst>
              <a:gd name="connsiteX0" fmla="*/ 0 w 4311650"/>
              <a:gd name="connsiteY0" fmla="*/ 0 h 2700338"/>
              <a:gd name="connsiteX1" fmla="*/ 4311650 w 4311650"/>
              <a:gd name="connsiteY1" fmla="*/ 0 h 2700338"/>
              <a:gd name="connsiteX2" fmla="*/ 4311650 w 4311650"/>
              <a:gd name="connsiteY2" fmla="*/ 2700338 h 2700338"/>
              <a:gd name="connsiteX3" fmla="*/ 0 w 4311650"/>
              <a:gd name="connsiteY3" fmla="*/ 2700338 h 2700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1650" h="2700338">
                <a:moveTo>
                  <a:pt x="0" y="0"/>
                </a:moveTo>
                <a:lnTo>
                  <a:pt x="4311650" y="0"/>
                </a:lnTo>
                <a:lnTo>
                  <a:pt x="4311650" y="2700338"/>
                </a:lnTo>
                <a:lnTo>
                  <a:pt x="0" y="2700338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28396428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/>
            </a:gs>
            <a:gs pos="100000">
              <a:schemeClr val="accent5"/>
            </a:gs>
          </a:gsLst>
          <a:lin ang="27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EED1F72-23C0-491C-A952-A75AEDD90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ru-U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B748F6-9E0D-4B43-9EBB-AF9B0BD4C6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CD55A5-4A11-4519-BED8-A560C8151E7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941A6B-56F0-4C5C-94BE-4E0ADA2D9D75}" type="datetimeFigureOut">
              <a:rPr lang="ru-UA" smtClean="0"/>
              <a:t>10/20/2025</a:t>
            </a:fld>
            <a:endParaRPr lang="ru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331793-586A-4E81-8851-ED9816CA0A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A054C6-B16C-4CB7-B471-1E6436FB34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FC8B4C-AB00-4CDB-B6E7-A8037F4776BA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1093776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1" r:id="rId11"/>
    <p:sldLayoutId id="2147483660" r:id="rId12"/>
    <p:sldLayoutId id="2147483650" r:id="rId13"/>
    <p:sldLayoutId id="2147483651" r:id="rId14"/>
    <p:sldLayoutId id="2147483652" r:id="rId15"/>
    <p:sldLayoutId id="2147483653" r:id="rId16"/>
    <p:sldLayoutId id="2147483654" r:id="rId17"/>
    <p:sldLayoutId id="2147483655" r:id="rId18"/>
    <p:sldLayoutId id="2147483656" r:id="rId19"/>
    <p:sldLayoutId id="2147483657" r:id="rId20"/>
    <p:sldLayoutId id="2147483658" r:id="rId21"/>
    <p:sldLayoutId id="2147483659" r:id="rId22"/>
    <p:sldLayoutId id="2147483670" r:id="rId2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U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55.png"/><Relationship Id="rId4" Type="http://schemas.microsoft.com/office/2007/relationships/hdphoto" Target="../media/hdphoto1.wdp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hyperlink" Target="https://codewithandrea.com/articles/flutter-text-field-form-validation/" TargetMode="External"/><Relationship Id="rId3" Type="http://schemas.openxmlformats.org/officeDocument/2006/relationships/hyperlink" Target="https://api.flutter.dev/flutter/material/ElevatedButton-class.html" TargetMode="External"/><Relationship Id="rId7" Type="http://schemas.openxmlformats.org/officeDocument/2006/relationships/hyperlink" Target="https://api.flutter.dev/flutter/material/TextField-class.html" TargetMode="External"/><Relationship Id="rId2" Type="http://schemas.openxmlformats.org/officeDocument/2006/relationships/hyperlink" Target="https://api.flutter.dev/flutter/material/FloatingActionButton-class.html" TargetMode="Externa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api.flutter.dev/flutter/material/IconButton-class.html" TargetMode="External"/><Relationship Id="rId5" Type="http://schemas.openxmlformats.org/officeDocument/2006/relationships/hyperlink" Target="https://api.flutter.dev/flutter/material/OutlinedButton-class.html" TargetMode="External"/><Relationship Id="rId4" Type="http://schemas.openxmlformats.org/officeDocument/2006/relationships/hyperlink" Target="https://api.flutter.dev/flutter/material/TextButton-class.html" TargetMode="Externa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Oval 6">
            <a:extLst>
              <a:ext uri="{FF2B5EF4-FFF2-40B4-BE49-F238E27FC236}">
                <a16:creationId xmlns:a16="http://schemas.microsoft.com/office/drawing/2014/main" id="{4B31057C-DC6E-4270-ADCD-EE6954E00B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63963" y="4357688"/>
            <a:ext cx="1628775" cy="1630363"/>
          </a:xfrm>
          <a:prstGeom prst="ellipse">
            <a:avLst/>
          </a:prstGeom>
          <a:gradFill flip="none" rotWithShape="1">
            <a:gsLst>
              <a:gs pos="100000">
                <a:schemeClr val="accent3"/>
              </a:gs>
              <a:gs pos="23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20" name="Oval 7">
            <a:extLst>
              <a:ext uri="{FF2B5EF4-FFF2-40B4-BE49-F238E27FC236}">
                <a16:creationId xmlns:a16="http://schemas.microsoft.com/office/drawing/2014/main" id="{488E9E0B-D48B-47C5-9165-C24F2A0F64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18375" y="1682750"/>
            <a:ext cx="1087438" cy="1084263"/>
          </a:xfrm>
          <a:prstGeom prst="ellipse">
            <a:avLst/>
          </a:prstGeom>
          <a:gradFill flip="none" rotWithShape="1">
            <a:gsLst>
              <a:gs pos="100000">
                <a:schemeClr val="accent4"/>
              </a:gs>
              <a:gs pos="23000">
                <a:schemeClr val="accent6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70" name="Oval 8">
            <a:extLst>
              <a:ext uri="{FF2B5EF4-FFF2-40B4-BE49-F238E27FC236}">
                <a16:creationId xmlns:a16="http://schemas.microsoft.com/office/drawing/2014/main" id="{5C3B434D-9E09-4E64-8A56-F17FB56804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1490" y="1280775"/>
            <a:ext cx="4286250" cy="4289425"/>
          </a:xfrm>
          <a:prstGeom prst="ellipse">
            <a:avLst/>
          </a:prstGeom>
          <a:gradFill>
            <a:gsLst>
              <a:gs pos="0">
                <a:srgbClr val="53C2FA"/>
              </a:gs>
              <a:gs pos="100000">
                <a:srgbClr val="8F69EA"/>
              </a:gs>
            </a:gsLst>
            <a:lin ang="2700000" scaled="0"/>
          </a:gradFill>
          <a:ln w="9525">
            <a:noFill/>
            <a:round/>
            <a:headEnd/>
            <a:tailEnd/>
          </a:ln>
          <a:effectLst>
            <a:outerShdw blurRad="330200" dist="342900" dir="2700000" algn="tl" rotWithShape="0">
              <a:schemeClr val="accent5">
                <a:lumMod val="75000"/>
                <a:alpha val="2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24" name="Rectangle 11">
            <a:extLst>
              <a:ext uri="{FF2B5EF4-FFF2-40B4-BE49-F238E27FC236}">
                <a16:creationId xmlns:a16="http://schemas.microsoft.com/office/drawing/2014/main" id="{5B5D41CE-EE67-475E-BD39-3D80970EA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9042" y="2833688"/>
            <a:ext cx="10615086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algn="ctr"/>
            <a:r>
              <a:rPr lang="en-US" altLang="ru-UA" sz="6000" b="1">
                <a:solidFill>
                  <a:srgbClr val="FFFFFF"/>
                </a:solidFill>
                <a:effectLst>
                  <a:outerShdw blurRad="139700" dist="139700" dir="2700000" algn="tl">
                    <a:srgbClr val="000000">
                      <a:alpha val="10000"/>
                    </a:srgbClr>
                  </a:outerShdw>
                </a:effectLst>
                <a:latin typeface="Montserrat ExtraBold" panose="00000900000000000000" pitchFamily="50" charset="-52"/>
              </a:rPr>
              <a:t>Buttons </a:t>
            </a:r>
            <a:r>
              <a:rPr lang="en-US" altLang="ru-UA" sz="6000" b="1" err="1">
                <a:solidFill>
                  <a:srgbClr val="FFFFFF"/>
                </a:solidFill>
                <a:effectLst>
                  <a:outerShdw blurRad="139700" dist="139700" dir="2700000" algn="tl">
                    <a:srgbClr val="000000">
                      <a:alpha val="10000"/>
                    </a:srgbClr>
                  </a:outerShdw>
                </a:effectLst>
                <a:latin typeface="Montserrat ExtraBold" panose="00000900000000000000" pitchFamily="50" charset="-52"/>
              </a:rPr>
              <a:t>và</a:t>
            </a:r>
            <a:r>
              <a:rPr lang="en-US" altLang="ru-UA" sz="6000" b="1">
                <a:solidFill>
                  <a:srgbClr val="FFFFFF"/>
                </a:solidFill>
                <a:effectLst>
                  <a:outerShdw blurRad="139700" dist="139700" dir="2700000" algn="tl">
                    <a:srgbClr val="000000">
                      <a:alpha val="10000"/>
                    </a:srgbClr>
                  </a:outerShdw>
                </a:effectLst>
                <a:latin typeface="Montserrat ExtraBold" panose="00000900000000000000" pitchFamily="50" charset="-52"/>
              </a:rPr>
              <a:t> Input Widgets</a:t>
            </a:r>
          </a:p>
        </p:txBody>
      </p:sp>
      <p:sp>
        <p:nvSpPr>
          <p:cNvPr id="69" name="Freeform: Shape 68">
            <a:extLst>
              <a:ext uri="{FF2B5EF4-FFF2-40B4-BE49-F238E27FC236}">
                <a16:creationId xmlns:a16="http://schemas.microsoft.com/office/drawing/2014/main" id="{36F96DAD-F79E-499C-B555-3390386BC0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1315" y="4178913"/>
            <a:ext cx="1609463" cy="1471791"/>
          </a:xfrm>
          <a:custGeom>
            <a:avLst/>
            <a:gdLst>
              <a:gd name="connsiteX0" fmla="*/ 366501 w 1180889"/>
              <a:gd name="connsiteY0" fmla="*/ 0 h 1078634"/>
              <a:gd name="connsiteX1" fmla="*/ 1180889 w 1180889"/>
              <a:gd name="connsiteY1" fmla="*/ 815182 h 1078634"/>
              <a:gd name="connsiteX2" fmla="*/ 1144276 w 1180889"/>
              <a:gd name="connsiteY2" fmla="*/ 1057593 h 1078634"/>
              <a:gd name="connsiteX3" fmla="*/ 1136582 w 1180889"/>
              <a:gd name="connsiteY3" fmla="*/ 1078634 h 1078634"/>
              <a:gd name="connsiteX4" fmla="*/ 1051537 w 1180889"/>
              <a:gd name="connsiteY4" fmla="*/ 1047484 h 1078634"/>
              <a:gd name="connsiteX5" fmla="*/ 1277 w 1180889"/>
              <a:gd name="connsiteY5" fmla="*/ 93611 h 1078634"/>
              <a:gd name="connsiteX6" fmla="*/ 0 w 1180889"/>
              <a:gd name="connsiteY6" fmla="*/ 90958 h 1078634"/>
              <a:gd name="connsiteX7" fmla="*/ 49505 w 1180889"/>
              <a:gd name="connsiteY7" fmla="*/ 64061 h 1078634"/>
              <a:gd name="connsiteX8" fmla="*/ 366501 w 1180889"/>
              <a:gd name="connsiteY8" fmla="*/ 0 h 1078634"/>
              <a:gd name="connsiteX0" fmla="*/ 366501 w 1180889"/>
              <a:gd name="connsiteY0" fmla="*/ 3224 h 1081858"/>
              <a:gd name="connsiteX1" fmla="*/ 1180889 w 1180889"/>
              <a:gd name="connsiteY1" fmla="*/ 818406 h 1081858"/>
              <a:gd name="connsiteX2" fmla="*/ 1144276 w 1180889"/>
              <a:gd name="connsiteY2" fmla="*/ 1060817 h 1081858"/>
              <a:gd name="connsiteX3" fmla="*/ 1136582 w 1180889"/>
              <a:gd name="connsiteY3" fmla="*/ 1081858 h 1081858"/>
              <a:gd name="connsiteX4" fmla="*/ 1051537 w 1180889"/>
              <a:gd name="connsiteY4" fmla="*/ 1050708 h 1081858"/>
              <a:gd name="connsiteX5" fmla="*/ 1277 w 1180889"/>
              <a:gd name="connsiteY5" fmla="*/ 96835 h 1081858"/>
              <a:gd name="connsiteX6" fmla="*/ 0 w 1180889"/>
              <a:gd name="connsiteY6" fmla="*/ 94182 h 1081858"/>
              <a:gd name="connsiteX7" fmla="*/ 49505 w 1180889"/>
              <a:gd name="connsiteY7" fmla="*/ 67285 h 1081858"/>
              <a:gd name="connsiteX8" fmla="*/ 366501 w 1180889"/>
              <a:gd name="connsiteY8" fmla="*/ 3224 h 1081858"/>
              <a:gd name="connsiteX0" fmla="*/ 366501 w 1182426"/>
              <a:gd name="connsiteY0" fmla="*/ 3620 h 1082254"/>
              <a:gd name="connsiteX1" fmla="*/ 1180889 w 1182426"/>
              <a:gd name="connsiteY1" fmla="*/ 818802 h 1082254"/>
              <a:gd name="connsiteX2" fmla="*/ 1144276 w 1182426"/>
              <a:gd name="connsiteY2" fmla="*/ 1061213 h 1082254"/>
              <a:gd name="connsiteX3" fmla="*/ 1136582 w 1182426"/>
              <a:gd name="connsiteY3" fmla="*/ 1082254 h 1082254"/>
              <a:gd name="connsiteX4" fmla="*/ 1051537 w 1182426"/>
              <a:gd name="connsiteY4" fmla="*/ 1051104 h 1082254"/>
              <a:gd name="connsiteX5" fmla="*/ 1277 w 1182426"/>
              <a:gd name="connsiteY5" fmla="*/ 97231 h 1082254"/>
              <a:gd name="connsiteX6" fmla="*/ 0 w 1182426"/>
              <a:gd name="connsiteY6" fmla="*/ 94578 h 1082254"/>
              <a:gd name="connsiteX7" fmla="*/ 49505 w 1182426"/>
              <a:gd name="connsiteY7" fmla="*/ 67681 h 1082254"/>
              <a:gd name="connsiteX8" fmla="*/ 366501 w 1182426"/>
              <a:gd name="connsiteY8" fmla="*/ 3620 h 1082254"/>
              <a:gd name="connsiteX0" fmla="*/ 366501 w 1185057"/>
              <a:gd name="connsiteY0" fmla="*/ 3635 h 1082269"/>
              <a:gd name="connsiteX1" fmla="*/ 1180889 w 1185057"/>
              <a:gd name="connsiteY1" fmla="*/ 818817 h 1082269"/>
              <a:gd name="connsiteX2" fmla="*/ 1144276 w 1185057"/>
              <a:gd name="connsiteY2" fmla="*/ 1061228 h 1082269"/>
              <a:gd name="connsiteX3" fmla="*/ 1136582 w 1185057"/>
              <a:gd name="connsiteY3" fmla="*/ 1082269 h 1082269"/>
              <a:gd name="connsiteX4" fmla="*/ 1051537 w 1185057"/>
              <a:gd name="connsiteY4" fmla="*/ 1051119 h 1082269"/>
              <a:gd name="connsiteX5" fmla="*/ 1277 w 1185057"/>
              <a:gd name="connsiteY5" fmla="*/ 97246 h 1082269"/>
              <a:gd name="connsiteX6" fmla="*/ 0 w 1185057"/>
              <a:gd name="connsiteY6" fmla="*/ 94593 h 1082269"/>
              <a:gd name="connsiteX7" fmla="*/ 49505 w 1185057"/>
              <a:gd name="connsiteY7" fmla="*/ 67696 h 1082269"/>
              <a:gd name="connsiteX8" fmla="*/ 366501 w 1185057"/>
              <a:gd name="connsiteY8" fmla="*/ 3635 h 1082269"/>
              <a:gd name="connsiteX0" fmla="*/ 366501 w 1186566"/>
              <a:gd name="connsiteY0" fmla="*/ 3635 h 1082269"/>
              <a:gd name="connsiteX1" fmla="*/ 1180889 w 1186566"/>
              <a:gd name="connsiteY1" fmla="*/ 818817 h 1082269"/>
              <a:gd name="connsiteX2" fmla="*/ 1144276 w 1186566"/>
              <a:gd name="connsiteY2" fmla="*/ 1061228 h 1082269"/>
              <a:gd name="connsiteX3" fmla="*/ 1136582 w 1186566"/>
              <a:gd name="connsiteY3" fmla="*/ 1082269 h 1082269"/>
              <a:gd name="connsiteX4" fmla="*/ 1051537 w 1186566"/>
              <a:gd name="connsiteY4" fmla="*/ 1051119 h 1082269"/>
              <a:gd name="connsiteX5" fmla="*/ 1277 w 1186566"/>
              <a:gd name="connsiteY5" fmla="*/ 97246 h 1082269"/>
              <a:gd name="connsiteX6" fmla="*/ 0 w 1186566"/>
              <a:gd name="connsiteY6" fmla="*/ 94593 h 1082269"/>
              <a:gd name="connsiteX7" fmla="*/ 49505 w 1186566"/>
              <a:gd name="connsiteY7" fmla="*/ 67696 h 1082269"/>
              <a:gd name="connsiteX8" fmla="*/ 366501 w 1186566"/>
              <a:gd name="connsiteY8" fmla="*/ 3635 h 1082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86566" h="1082269">
                <a:moveTo>
                  <a:pt x="366501" y="3635"/>
                </a:moveTo>
                <a:cubicBezTo>
                  <a:pt x="893520" y="-40141"/>
                  <a:pt x="1235313" y="316074"/>
                  <a:pt x="1180889" y="818817"/>
                </a:cubicBezTo>
                <a:cubicBezTo>
                  <a:pt x="1171804" y="902742"/>
                  <a:pt x="1168071" y="984650"/>
                  <a:pt x="1144276" y="1061228"/>
                </a:cubicBezTo>
                <a:lnTo>
                  <a:pt x="1136582" y="1082269"/>
                </a:lnTo>
                <a:lnTo>
                  <a:pt x="1051537" y="1051119"/>
                </a:lnTo>
                <a:cubicBezTo>
                  <a:pt x="602838" y="861194"/>
                  <a:pt x="232223" y="522694"/>
                  <a:pt x="1277" y="97246"/>
                </a:cubicBezTo>
                <a:lnTo>
                  <a:pt x="0" y="94593"/>
                </a:lnTo>
                <a:lnTo>
                  <a:pt x="49505" y="67696"/>
                </a:lnTo>
                <a:cubicBezTo>
                  <a:pt x="146937" y="26446"/>
                  <a:pt x="254058" y="3635"/>
                  <a:pt x="366501" y="3635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3"/>
              </a:gs>
              <a:gs pos="23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1524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90D93BDB-FD91-4AA4-84D9-ACC85F839C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48513" y="1550829"/>
            <a:ext cx="1246684" cy="1415932"/>
          </a:xfrm>
          <a:custGeom>
            <a:avLst/>
            <a:gdLst>
              <a:gd name="connsiteX0" fmla="*/ 189392 w 793918"/>
              <a:gd name="connsiteY0" fmla="*/ 0 h 950273"/>
              <a:gd name="connsiteX1" fmla="*/ 294631 w 793918"/>
              <a:gd name="connsiteY1" fmla="*/ 95719 h 950273"/>
              <a:gd name="connsiteX2" fmla="*/ 753921 w 793918"/>
              <a:gd name="connsiteY2" fmla="*/ 777441 h 950273"/>
              <a:gd name="connsiteX3" fmla="*/ 793918 w 793918"/>
              <a:gd name="connsiteY3" fmla="*/ 886802 h 950273"/>
              <a:gd name="connsiteX4" fmla="*/ 755359 w 793918"/>
              <a:gd name="connsiteY4" fmla="*/ 907670 h 950273"/>
              <a:gd name="connsiteX5" fmla="*/ 543719 w 793918"/>
              <a:gd name="connsiteY5" fmla="*/ 950273 h 950273"/>
              <a:gd name="connsiteX6" fmla="*/ 0 w 793918"/>
              <a:gd name="connsiteY6" fmla="*/ 408141 h 950273"/>
              <a:gd name="connsiteX7" fmla="*/ 159252 w 793918"/>
              <a:gd name="connsiteY7" fmla="*/ 24796 h 950273"/>
              <a:gd name="connsiteX0" fmla="*/ 189392 w 793918"/>
              <a:gd name="connsiteY0" fmla="*/ 0 h 964884"/>
              <a:gd name="connsiteX1" fmla="*/ 294631 w 793918"/>
              <a:gd name="connsiteY1" fmla="*/ 95719 h 964884"/>
              <a:gd name="connsiteX2" fmla="*/ 753921 w 793918"/>
              <a:gd name="connsiteY2" fmla="*/ 777441 h 964884"/>
              <a:gd name="connsiteX3" fmla="*/ 793918 w 793918"/>
              <a:gd name="connsiteY3" fmla="*/ 886802 h 964884"/>
              <a:gd name="connsiteX4" fmla="*/ 755359 w 793918"/>
              <a:gd name="connsiteY4" fmla="*/ 907670 h 964884"/>
              <a:gd name="connsiteX5" fmla="*/ 495947 w 793918"/>
              <a:gd name="connsiteY5" fmla="*/ 964884 h 964884"/>
              <a:gd name="connsiteX6" fmla="*/ 0 w 793918"/>
              <a:gd name="connsiteY6" fmla="*/ 408141 h 964884"/>
              <a:gd name="connsiteX7" fmla="*/ 159252 w 793918"/>
              <a:gd name="connsiteY7" fmla="*/ 24796 h 964884"/>
              <a:gd name="connsiteX8" fmla="*/ 189392 w 793918"/>
              <a:gd name="connsiteY8" fmla="*/ 0 h 964884"/>
              <a:gd name="connsiteX0" fmla="*/ 200179 w 804705"/>
              <a:gd name="connsiteY0" fmla="*/ 0 h 964884"/>
              <a:gd name="connsiteX1" fmla="*/ 305418 w 804705"/>
              <a:gd name="connsiteY1" fmla="*/ 95719 h 964884"/>
              <a:gd name="connsiteX2" fmla="*/ 764708 w 804705"/>
              <a:gd name="connsiteY2" fmla="*/ 777441 h 964884"/>
              <a:gd name="connsiteX3" fmla="*/ 804705 w 804705"/>
              <a:gd name="connsiteY3" fmla="*/ 886802 h 964884"/>
              <a:gd name="connsiteX4" fmla="*/ 766146 w 804705"/>
              <a:gd name="connsiteY4" fmla="*/ 907670 h 964884"/>
              <a:gd name="connsiteX5" fmla="*/ 506734 w 804705"/>
              <a:gd name="connsiteY5" fmla="*/ 964884 h 964884"/>
              <a:gd name="connsiteX6" fmla="*/ 0 w 804705"/>
              <a:gd name="connsiteY6" fmla="*/ 424375 h 964884"/>
              <a:gd name="connsiteX7" fmla="*/ 170039 w 804705"/>
              <a:gd name="connsiteY7" fmla="*/ 24796 h 964884"/>
              <a:gd name="connsiteX8" fmla="*/ 200179 w 804705"/>
              <a:gd name="connsiteY8" fmla="*/ 0 h 964884"/>
              <a:gd name="connsiteX0" fmla="*/ 201983 w 806509"/>
              <a:gd name="connsiteY0" fmla="*/ 0 h 964884"/>
              <a:gd name="connsiteX1" fmla="*/ 307222 w 806509"/>
              <a:gd name="connsiteY1" fmla="*/ 95719 h 964884"/>
              <a:gd name="connsiteX2" fmla="*/ 766512 w 806509"/>
              <a:gd name="connsiteY2" fmla="*/ 777441 h 964884"/>
              <a:gd name="connsiteX3" fmla="*/ 806509 w 806509"/>
              <a:gd name="connsiteY3" fmla="*/ 886802 h 964884"/>
              <a:gd name="connsiteX4" fmla="*/ 767950 w 806509"/>
              <a:gd name="connsiteY4" fmla="*/ 907670 h 964884"/>
              <a:gd name="connsiteX5" fmla="*/ 508538 w 806509"/>
              <a:gd name="connsiteY5" fmla="*/ 964884 h 964884"/>
              <a:gd name="connsiteX6" fmla="*/ 1804 w 806509"/>
              <a:gd name="connsiteY6" fmla="*/ 424375 h 964884"/>
              <a:gd name="connsiteX7" fmla="*/ 171843 w 806509"/>
              <a:gd name="connsiteY7" fmla="*/ 24796 h 964884"/>
              <a:gd name="connsiteX8" fmla="*/ 201983 w 806509"/>
              <a:gd name="connsiteY8" fmla="*/ 0 h 964884"/>
              <a:gd name="connsiteX0" fmla="*/ 202144 w 806670"/>
              <a:gd name="connsiteY0" fmla="*/ 0 h 965161"/>
              <a:gd name="connsiteX1" fmla="*/ 307383 w 806670"/>
              <a:gd name="connsiteY1" fmla="*/ 95719 h 965161"/>
              <a:gd name="connsiteX2" fmla="*/ 766673 w 806670"/>
              <a:gd name="connsiteY2" fmla="*/ 777441 h 965161"/>
              <a:gd name="connsiteX3" fmla="*/ 806670 w 806670"/>
              <a:gd name="connsiteY3" fmla="*/ 886802 h 965161"/>
              <a:gd name="connsiteX4" fmla="*/ 768111 w 806670"/>
              <a:gd name="connsiteY4" fmla="*/ 907670 h 965161"/>
              <a:gd name="connsiteX5" fmla="*/ 508699 w 806670"/>
              <a:gd name="connsiteY5" fmla="*/ 964884 h 965161"/>
              <a:gd name="connsiteX6" fmla="*/ 1965 w 806670"/>
              <a:gd name="connsiteY6" fmla="*/ 424375 h 965161"/>
              <a:gd name="connsiteX7" fmla="*/ 172004 w 806670"/>
              <a:gd name="connsiteY7" fmla="*/ 24796 h 965161"/>
              <a:gd name="connsiteX8" fmla="*/ 202144 w 806670"/>
              <a:gd name="connsiteY8" fmla="*/ 0 h 9651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06670" h="965161">
                <a:moveTo>
                  <a:pt x="202144" y="0"/>
                </a:moveTo>
                <a:lnTo>
                  <a:pt x="307383" y="95719"/>
                </a:lnTo>
                <a:cubicBezTo>
                  <a:pt x="501298" y="289778"/>
                  <a:pt x="658225" y="520851"/>
                  <a:pt x="766673" y="777441"/>
                </a:cubicBezTo>
                <a:lnTo>
                  <a:pt x="806670" y="886802"/>
                </a:lnTo>
                <a:lnTo>
                  <a:pt x="768111" y="907670"/>
                </a:lnTo>
                <a:cubicBezTo>
                  <a:pt x="703062" y="935103"/>
                  <a:pt x="583771" y="964884"/>
                  <a:pt x="508699" y="964884"/>
                </a:cubicBezTo>
                <a:cubicBezTo>
                  <a:pt x="186836" y="974624"/>
                  <a:pt x="-22692" y="727033"/>
                  <a:pt x="1965" y="424375"/>
                </a:cubicBezTo>
                <a:cubicBezTo>
                  <a:pt x="1965" y="274670"/>
                  <a:pt x="73610" y="122903"/>
                  <a:pt x="172004" y="24796"/>
                </a:cubicBezTo>
                <a:lnTo>
                  <a:pt x="202144" y="0"/>
                </a:lnTo>
                <a:close/>
              </a:path>
            </a:pathLst>
          </a:custGeom>
          <a:gradFill flip="none" rotWithShape="1">
            <a:gsLst>
              <a:gs pos="100000">
                <a:schemeClr val="accent4">
                  <a:alpha val="39000"/>
                </a:schemeClr>
              </a:gs>
              <a:gs pos="23000">
                <a:schemeClr val="accent6">
                  <a:alpha val="47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1651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500542F1-7ACA-40CD-9B16-5A390700B234}"/>
              </a:ext>
            </a:extLst>
          </p:cNvPr>
          <p:cNvGrpSpPr/>
          <p:nvPr/>
        </p:nvGrpSpPr>
        <p:grpSpPr>
          <a:xfrm>
            <a:off x="3950917" y="1284286"/>
            <a:ext cx="4289796" cy="4289427"/>
            <a:chOff x="3950917" y="1284286"/>
            <a:chExt cx="4289796" cy="4289427"/>
          </a:xfrm>
        </p:grpSpPr>
        <p:sp>
          <p:nvSpPr>
            <p:cNvPr id="21" name="Oval 8">
              <a:extLst>
                <a:ext uri="{FF2B5EF4-FFF2-40B4-BE49-F238E27FC236}">
                  <a16:creationId xmlns:a16="http://schemas.microsoft.com/office/drawing/2014/main" id="{9E83FF2B-377E-416F-AA0E-6FE8C9F8E8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54463" y="1284288"/>
              <a:ext cx="4286250" cy="4289425"/>
            </a:xfrm>
            <a:prstGeom prst="ellipse">
              <a:avLst/>
            </a:prstGeom>
            <a:gradFill>
              <a:gsLst>
                <a:gs pos="0">
                  <a:srgbClr val="FFFFFF">
                    <a:alpha val="11000"/>
                  </a:srgbClr>
                </a:gs>
                <a:gs pos="100000">
                  <a:srgbClr val="FFFFFF">
                    <a:alpha val="21000"/>
                  </a:srgbClr>
                </a:gs>
              </a:gsLst>
              <a:lin ang="2700000" scaled="0"/>
            </a:gradFill>
            <a:ln w="9525">
              <a:noFill/>
              <a:round/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64" name="Freeform 5">
              <a:extLst>
                <a:ext uri="{FF2B5EF4-FFF2-40B4-BE49-F238E27FC236}">
                  <a16:creationId xmlns:a16="http://schemas.microsoft.com/office/drawing/2014/main" id="{866AB7B8-5B47-4408-9D1D-E52078808E0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50917" y="1284286"/>
              <a:ext cx="4289425" cy="4289425"/>
            </a:xfrm>
            <a:custGeom>
              <a:avLst/>
              <a:gdLst>
                <a:gd name="T0" fmla="*/ 573 w 1146"/>
                <a:gd name="T1" fmla="*/ 1146 h 1146"/>
                <a:gd name="T2" fmla="*/ 0 w 1146"/>
                <a:gd name="T3" fmla="*/ 573 h 1146"/>
                <a:gd name="T4" fmla="*/ 573 w 1146"/>
                <a:gd name="T5" fmla="*/ 0 h 1146"/>
                <a:gd name="T6" fmla="*/ 1146 w 1146"/>
                <a:gd name="T7" fmla="*/ 573 h 1146"/>
                <a:gd name="T8" fmla="*/ 573 w 1146"/>
                <a:gd name="T9" fmla="*/ 1146 h 1146"/>
                <a:gd name="T10" fmla="*/ 573 w 1146"/>
                <a:gd name="T11" fmla="*/ 4 h 1146"/>
                <a:gd name="T12" fmla="*/ 4 w 1146"/>
                <a:gd name="T13" fmla="*/ 573 h 1146"/>
                <a:gd name="T14" fmla="*/ 573 w 1146"/>
                <a:gd name="T15" fmla="*/ 1142 h 1146"/>
                <a:gd name="T16" fmla="*/ 1142 w 1146"/>
                <a:gd name="T17" fmla="*/ 573 h 1146"/>
                <a:gd name="T18" fmla="*/ 573 w 1146"/>
                <a:gd name="T19" fmla="*/ 4 h 1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46" h="1146">
                  <a:moveTo>
                    <a:pt x="573" y="1146"/>
                  </a:moveTo>
                  <a:cubicBezTo>
                    <a:pt x="257" y="1146"/>
                    <a:pt x="0" y="889"/>
                    <a:pt x="0" y="573"/>
                  </a:cubicBezTo>
                  <a:cubicBezTo>
                    <a:pt x="0" y="257"/>
                    <a:pt x="257" y="0"/>
                    <a:pt x="573" y="0"/>
                  </a:cubicBezTo>
                  <a:cubicBezTo>
                    <a:pt x="889" y="0"/>
                    <a:pt x="1146" y="257"/>
                    <a:pt x="1146" y="573"/>
                  </a:cubicBezTo>
                  <a:cubicBezTo>
                    <a:pt x="1146" y="889"/>
                    <a:pt x="889" y="1146"/>
                    <a:pt x="573" y="1146"/>
                  </a:cubicBezTo>
                  <a:close/>
                  <a:moveTo>
                    <a:pt x="573" y="4"/>
                  </a:moveTo>
                  <a:cubicBezTo>
                    <a:pt x="259" y="4"/>
                    <a:pt x="4" y="259"/>
                    <a:pt x="4" y="573"/>
                  </a:cubicBezTo>
                  <a:cubicBezTo>
                    <a:pt x="4" y="887"/>
                    <a:pt x="259" y="1142"/>
                    <a:pt x="573" y="1142"/>
                  </a:cubicBezTo>
                  <a:cubicBezTo>
                    <a:pt x="887" y="1142"/>
                    <a:pt x="1142" y="887"/>
                    <a:pt x="1142" y="573"/>
                  </a:cubicBezTo>
                  <a:cubicBezTo>
                    <a:pt x="1142" y="259"/>
                    <a:pt x="887" y="4"/>
                    <a:pt x="573" y="4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33000"/>
                  </a:srgbClr>
                </a:gs>
                <a:gs pos="82000">
                  <a:srgbClr val="FFFFFF">
                    <a:alpha val="0"/>
                  </a:srgbClr>
                </a:gs>
              </a:gsLst>
              <a:lin ang="270000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4B461ED7-64F1-4584-99B7-398B592EF492}"/>
              </a:ext>
            </a:extLst>
          </p:cNvPr>
          <p:cNvGrpSpPr/>
          <p:nvPr/>
        </p:nvGrpSpPr>
        <p:grpSpPr>
          <a:xfrm>
            <a:off x="3786188" y="680241"/>
            <a:ext cx="1347788" cy="1209675"/>
            <a:chOff x="3786188" y="1122363"/>
            <a:chExt cx="1347788" cy="1209675"/>
          </a:xfrm>
        </p:grpSpPr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C64DAB63-94E8-4B6E-A8A7-312C51C697F1}"/>
                </a:ext>
              </a:extLst>
            </p:cNvPr>
            <p:cNvSpPr>
              <a:spLocks/>
            </p:cNvSpPr>
            <p:nvPr/>
          </p:nvSpPr>
          <p:spPr bwMode="auto">
            <a:xfrm>
              <a:off x="3929063" y="1238250"/>
              <a:ext cx="1046163" cy="819150"/>
            </a:xfrm>
            <a:custGeom>
              <a:avLst/>
              <a:gdLst>
                <a:gd name="T0" fmla="*/ 264 w 279"/>
                <a:gd name="T1" fmla="*/ 47 h 218"/>
                <a:gd name="T2" fmla="*/ 279 w 279"/>
                <a:gd name="T3" fmla="*/ 72 h 218"/>
                <a:gd name="T4" fmla="*/ 171 w 279"/>
                <a:gd name="T5" fmla="*/ 31 h 218"/>
                <a:gd name="T6" fmla="*/ 18 w 279"/>
                <a:gd name="T7" fmla="*/ 163 h 218"/>
                <a:gd name="T8" fmla="*/ 27 w 279"/>
                <a:gd name="T9" fmla="*/ 218 h 218"/>
                <a:gd name="T10" fmla="*/ 12 w 279"/>
                <a:gd name="T11" fmla="*/ 193 h 218"/>
                <a:gd name="T12" fmla="*/ 3 w 279"/>
                <a:gd name="T13" fmla="*/ 138 h 218"/>
                <a:gd name="T14" fmla="*/ 157 w 279"/>
                <a:gd name="T15" fmla="*/ 6 h 218"/>
                <a:gd name="T16" fmla="*/ 264 w 279"/>
                <a:gd name="T17" fmla="*/ 47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9" h="218">
                  <a:moveTo>
                    <a:pt x="264" y="47"/>
                  </a:moveTo>
                  <a:cubicBezTo>
                    <a:pt x="279" y="72"/>
                    <a:pt x="279" y="72"/>
                    <a:pt x="279" y="72"/>
                  </a:cubicBezTo>
                  <a:cubicBezTo>
                    <a:pt x="261" y="41"/>
                    <a:pt x="221" y="24"/>
                    <a:pt x="171" y="31"/>
                  </a:cubicBezTo>
                  <a:cubicBezTo>
                    <a:pt x="97" y="41"/>
                    <a:pt x="28" y="100"/>
                    <a:pt x="18" y="163"/>
                  </a:cubicBezTo>
                  <a:cubicBezTo>
                    <a:pt x="14" y="184"/>
                    <a:pt x="18" y="202"/>
                    <a:pt x="27" y="218"/>
                  </a:cubicBezTo>
                  <a:cubicBezTo>
                    <a:pt x="12" y="193"/>
                    <a:pt x="12" y="193"/>
                    <a:pt x="12" y="193"/>
                  </a:cubicBezTo>
                  <a:cubicBezTo>
                    <a:pt x="3" y="178"/>
                    <a:pt x="0" y="159"/>
                    <a:pt x="3" y="138"/>
                  </a:cubicBezTo>
                  <a:cubicBezTo>
                    <a:pt x="14" y="75"/>
                    <a:pt x="83" y="16"/>
                    <a:pt x="157" y="6"/>
                  </a:cubicBezTo>
                  <a:cubicBezTo>
                    <a:pt x="207" y="0"/>
                    <a:pt x="247" y="16"/>
                    <a:pt x="264" y="47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26" name="Freeform 13">
              <a:extLst>
                <a:ext uri="{FF2B5EF4-FFF2-40B4-BE49-F238E27FC236}">
                  <a16:creationId xmlns:a16="http://schemas.microsoft.com/office/drawing/2014/main" id="{B9AEE990-29B7-479C-8C29-D8090A9B5349}"/>
                </a:ext>
              </a:extLst>
            </p:cNvPr>
            <p:cNvSpPr>
              <a:spLocks/>
            </p:cNvSpPr>
            <p:nvPr/>
          </p:nvSpPr>
          <p:spPr bwMode="auto">
            <a:xfrm>
              <a:off x="3871913" y="1355725"/>
              <a:ext cx="1262063" cy="976313"/>
            </a:xfrm>
            <a:custGeom>
              <a:avLst/>
              <a:gdLst>
                <a:gd name="T0" fmla="*/ 307 w 336"/>
                <a:gd name="T1" fmla="*/ 0 h 260"/>
                <a:gd name="T2" fmla="*/ 321 w 336"/>
                <a:gd name="T3" fmla="*/ 25 h 260"/>
                <a:gd name="T4" fmla="*/ 332 w 336"/>
                <a:gd name="T5" fmla="*/ 92 h 260"/>
                <a:gd name="T6" fmla="*/ 145 w 336"/>
                <a:gd name="T7" fmla="*/ 252 h 260"/>
                <a:gd name="T8" fmla="*/ 14 w 336"/>
                <a:gd name="T9" fmla="*/ 202 h 260"/>
                <a:gd name="T10" fmla="*/ 0 w 336"/>
                <a:gd name="T11" fmla="*/ 178 h 260"/>
                <a:gd name="T12" fmla="*/ 131 w 336"/>
                <a:gd name="T13" fmla="*/ 227 h 260"/>
                <a:gd name="T14" fmla="*/ 318 w 336"/>
                <a:gd name="T15" fmla="*/ 67 h 260"/>
                <a:gd name="T16" fmla="*/ 307 w 336"/>
                <a:gd name="T17" fmla="*/ 0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6" h="260">
                  <a:moveTo>
                    <a:pt x="307" y="0"/>
                  </a:moveTo>
                  <a:cubicBezTo>
                    <a:pt x="321" y="25"/>
                    <a:pt x="321" y="25"/>
                    <a:pt x="321" y="25"/>
                  </a:cubicBezTo>
                  <a:cubicBezTo>
                    <a:pt x="332" y="44"/>
                    <a:pt x="336" y="66"/>
                    <a:pt x="332" y="92"/>
                  </a:cubicBezTo>
                  <a:cubicBezTo>
                    <a:pt x="319" y="168"/>
                    <a:pt x="236" y="240"/>
                    <a:pt x="145" y="252"/>
                  </a:cubicBezTo>
                  <a:cubicBezTo>
                    <a:pt x="84" y="260"/>
                    <a:pt x="36" y="240"/>
                    <a:pt x="14" y="202"/>
                  </a:cubicBezTo>
                  <a:cubicBezTo>
                    <a:pt x="0" y="178"/>
                    <a:pt x="0" y="178"/>
                    <a:pt x="0" y="178"/>
                  </a:cubicBezTo>
                  <a:cubicBezTo>
                    <a:pt x="21" y="215"/>
                    <a:pt x="70" y="236"/>
                    <a:pt x="131" y="227"/>
                  </a:cubicBezTo>
                  <a:cubicBezTo>
                    <a:pt x="221" y="215"/>
                    <a:pt x="305" y="143"/>
                    <a:pt x="318" y="67"/>
                  </a:cubicBezTo>
                  <a:cubicBezTo>
                    <a:pt x="322" y="41"/>
                    <a:pt x="318" y="19"/>
                    <a:pt x="307" y="0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27" name="Freeform 14">
              <a:extLst>
                <a:ext uri="{FF2B5EF4-FFF2-40B4-BE49-F238E27FC236}">
                  <a16:creationId xmlns:a16="http://schemas.microsoft.com/office/drawing/2014/main" id="{1C91A75F-827B-4FC6-9C5E-9107B0D1ADE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6188" y="1122363"/>
              <a:ext cx="1323975" cy="1135063"/>
            </a:xfrm>
            <a:custGeom>
              <a:avLst/>
              <a:gdLst>
                <a:gd name="T0" fmla="*/ 199 w 353"/>
                <a:gd name="T1" fmla="*/ 13 h 302"/>
                <a:gd name="T2" fmla="*/ 341 w 353"/>
                <a:gd name="T3" fmla="*/ 129 h 302"/>
                <a:gd name="T4" fmla="*/ 154 w 353"/>
                <a:gd name="T5" fmla="*/ 289 h 302"/>
                <a:gd name="T6" fmla="*/ 12 w 353"/>
                <a:gd name="T7" fmla="*/ 173 h 302"/>
                <a:gd name="T8" fmla="*/ 199 w 353"/>
                <a:gd name="T9" fmla="*/ 13 h 302"/>
                <a:gd name="T10" fmla="*/ 158 w 353"/>
                <a:gd name="T11" fmla="*/ 265 h 302"/>
                <a:gd name="T12" fmla="*/ 311 w 353"/>
                <a:gd name="T13" fmla="*/ 133 h 302"/>
                <a:gd name="T14" fmla="*/ 195 w 353"/>
                <a:gd name="T15" fmla="*/ 37 h 302"/>
                <a:gd name="T16" fmla="*/ 41 w 353"/>
                <a:gd name="T17" fmla="*/ 169 h 302"/>
                <a:gd name="T18" fmla="*/ 158 w 353"/>
                <a:gd name="T19" fmla="*/ 265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3" h="302">
                  <a:moveTo>
                    <a:pt x="199" y="13"/>
                  </a:moveTo>
                  <a:cubicBezTo>
                    <a:pt x="290" y="0"/>
                    <a:pt x="353" y="52"/>
                    <a:pt x="341" y="129"/>
                  </a:cubicBezTo>
                  <a:cubicBezTo>
                    <a:pt x="328" y="205"/>
                    <a:pt x="244" y="277"/>
                    <a:pt x="154" y="289"/>
                  </a:cubicBezTo>
                  <a:cubicBezTo>
                    <a:pt x="63" y="302"/>
                    <a:pt x="0" y="250"/>
                    <a:pt x="12" y="173"/>
                  </a:cubicBezTo>
                  <a:cubicBezTo>
                    <a:pt x="25" y="97"/>
                    <a:pt x="108" y="25"/>
                    <a:pt x="199" y="13"/>
                  </a:cubicBezTo>
                  <a:close/>
                  <a:moveTo>
                    <a:pt x="158" y="265"/>
                  </a:moveTo>
                  <a:cubicBezTo>
                    <a:pt x="232" y="255"/>
                    <a:pt x="301" y="196"/>
                    <a:pt x="311" y="133"/>
                  </a:cubicBezTo>
                  <a:cubicBezTo>
                    <a:pt x="322" y="70"/>
                    <a:pt x="270" y="27"/>
                    <a:pt x="195" y="37"/>
                  </a:cubicBezTo>
                  <a:cubicBezTo>
                    <a:pt x="121" y="47"/>
                    <a:pt x="52" y="106"/>
                    <a:pt x="41" y="169"/>
                  </a:cubicBezTo>
                  <a:cubicBezTo>
                    <a:pt x="31" y="232"/>
                    <a:pt x="83" y="275"/>
                    <a:pt x="158" y="265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FD982CD8-3A7D-4D70-AED3-AB3C79B7D727}"/>
              </a:ext>
            </a:extLst>
          </p:cNvPr>
          <p:cNvGrpSpPr/>
          <p:nvPr/>
        </p:nvGrpSpPr>
        <p:grpSpPr>
          <a:xfrm>
            <a:off x="9261475" y="1704975"/>
            <a:ext cx="668338" cy="720725"/>
            <a:chOff x="9261475" y="1704975"/>
            <a:chExt cx="668338" cy="720725"/>
          </a:xfrm>
        </p:grpSpPr>
        <p:sp>
          <p:nvSpPr>
            <p:cNvPr id="28" name="Freeform 15">
              <a:extLst>
                <a:ext uri="{FF2B5EF4-FFF2-40B4-BE49-F238E27FC236}">
                  <a16:creationId xmlns:a16="http://schemas.microsoft.com/office/drawing/2014/main" id="{B9550813-2413-4707-AA35-097873CB4F0F}"/>
                </a:ext>
              </a:extLst>
            </p:cNvPr>
            <p:cNvSpPr>
              <a:spLocks/>
            </p:cNvSpPr>
            <p:nvPr/>
          </p:nvSpPr>
          <p:spPr bwMode="auto">
            <a:xfrm>
              <a:off x="9359900" y="1798638"/>
              <a:ext cx="517525" cy="555625"/>
            </a:xfrm>
            <a:custGeom>
              <a:avLst/>
              <a:gdLst>
                <a:gd name="T0" fmla="*/ 134 w 138"/>
                <a:gd name="T1" fmla="*/ 39 h 148"/>
                <a:gd name="T2" fmla="*/ 126 w 138"/>
                <a:gd name="T3" fmla="*/ 22 h 148"/>
                <a:gd name="T4" fmla="*/ 101 w 138"/>
                <a:gd name="T5" fmla="*/ 0 h 148"/>
                <a:gd name="T6" fmla="*/ 109 w 138"/>
                <a:gd name="T7" fmla="*/ 17 h 148"/>
                <a:gd name="T8" fmla="*/ 57 w 138"/>
                <a:gd name="T9" fmla="*/ 106 h 148"/>
                <a:gd name="T10" fmla="*/ 0 w 138"/>
                <a:gd name="T11" fmla="*/ 115 h 148"/>
                <a:gd name="T12" fmla="*/ 26 w 138"/>
                <a:gd name="T13" fmla="*/ 138 h 148"/>
                <a:gd name="T14" fmla="*/ 83 w 138"/>
                <a:gd name="T15" fmla="*/ 129 h 148"/>
                <a:gd name="T16" fmla="*/ 134 w 138"/>
                <a:gd name="T17" fmla="*/ 39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8" h="148">
                  <a:moveTo>
                    <a:pt x="134" y="39"/>
                  </a:moveTo>
                  <a:cubicBezTo>
                    <a:pt x="133" y="31"/>
                    <a:pt x="130" y="26"/>
                    <a:pt x="126" y="22"/>
                  </a:cubicBezTo>
                  <a:cubicBezTo>
                    <a:pt x="101" y="0"/>
                    <a:pt x="101" y="0"/>
                    <a:pt x="101" y="0"/>
                  </a:cubicBezTo>
                  <a:cubicBezTo>
                    <a:pt x="105" y="3"/>
                    <a:pt x="108" y="9"/>
                    <a:pt x="109" y="17"/>
                  </a:cubicBezTo>
                  <a:cubicBezTo>
                    <a:pt x="113" y="44"/>
                    <a:pt x="89" y="84"/>
                    <a:pt x="57" y="106"/>
                  </a:cubicBezTo>
                  <a:cubicBezTo>
                    <a:pt x="34" y="123"/>
                    <a:pt x="12" y="126"/>
                    <a:pt x="0" y="115"/>
                  </a:cubicBezTo>
                  <a:cubicBezTo>
                    <a:pt x="26" y="138"/>
                    <a:pt x="26" y="138"/>
                    <a:pt x="26" y="138"/>
                  </a:cubicBezTo>
                  <a:cubicBezTo>
                    <a:pt x="37" y="148"/>
                    <a:pt x="59" y="145"/>
                    <a:pt x="83" y="129"/>
                  </a:cubicBezTo>
                  <a:cubicBezTo>
                    <a:pt x="115" y="106"/>
                    <a:pt x="138" y="66"/>
                    <a:pt x="134" y="3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29" name="Freeform 16">
              <a:extLst>
                <a:ext uri="{FF2B5EF4-FFF2-40B4-BE49-F238E27FC236}">
                  <a16:creationId xmlns:a16="http://schemas.microsoft.com/office/drawing/2014/main" id="{5C37438F-77BB-40BA-9F2C-C62C62C8379C}"/>
                </a:ext>
              </a:extLst>
            </p:cNvPr>
            <p:cNvSpPr>
              <a:spLocks/>
            </p:cNvSpPr>
            <p:nvPr/>
          </p:nvSpPr>
          <p:spPr bwMode="auto">
            <a:xfrm>
              <a:off x="9261475" y="1704975"/>
              <a:ext cx="612775" cy="657225"/>
            </a:xfrm>
            <a:custGeom>
              <a:avLst/>
              <a:gdLst>
                <a:gd name="T0" fmla="*/ 137 w 163"/>
                <a:gd name="T1" fmla="*/ 12 h 175"/>
                <a:gd name="T2" fmla="*/ 68 w 163"/>
                <a:gd name="T3" fmla="*/ 23 h 175"/>
                <a:gd name="T4" fmla="*/ 5 w 163"/>
                <a:gd name="T5" fmla="*/ 133 h 175"/>
                <a:gd name="T6" fmla="*/ 15 w 163"/>
                <a:gd name="T7" fmla="*/ 153 h 175"/>
                <a:gd name="T8" fmla="*/ 41 w 163"/>
                <a:gd name="T9" fmla="*/ 175 h 175"/>
                <a:gd name="T10" fmla="*/ 31 w 163"/>
                <a:gd name="T11" fmla="*/ 155 h 175"/>
                <a:gd name="T12" fmla="*/ 94 w 163"/>
                <a:gd name="T13" fmla="*/ 45 h 175"/>
                <a:gd name="T14" fmla="*/ 163 w 163"/>
                <a:gd name="T15" fmla="*/ 34 h 175"/>
                <a:gd name="T16" fmla="*/ 137 w 163"/>
                <a:gd name="T17" fmla="*/ 12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3" h="175">
                  <a:moveTo>
                    <a:pt x="137" y="12"/>
                  </a:moveTo>
                  <a:cubicBezTo>
                    <a:pt x="123" y="0"/>
                    <a:pt x="97" y="3"/>
                    <a:pt x="68" y="23"/>
                  </a:cubicBezTo>
                  <a:cubicBezTo>
                    <a:pt x="29" y="51"/>
                    <a:pt x="0" y="100"/>
                    <a:pt x="5" y="133"/>
                  </a:cubicBezTo>
                  <a:cubicBezTo>
                    <a:pt x="6" y="142"/>
                    <a:pt x="10" y="148"/>
                    <a:pt x="15" y="153"/>
                  </a:cubicBezTo>
                  <a:cubicBezTo>
                    <a:pt x="41" y="175"/>
                    <a:pt x="41" y="175"/>
                    <a:pt x="41" y="175"/>
                  </a:cubicBezTo>
                  <a:cubicBezTo>
                    <a:pt x="35" y="171"/>
                    <a:pt x="32" y="164"/>
                    <a:pt x="31" y="155"/>
                  </a:cubicBezTo>
                  <a:cubicBezTo>
                    <a:pt x="26" y="122"/>
                    <a:pt x="54" y="73"/>
                    <a:pt x="94" y="45"/>
                  </a:cubicBezTo>
                  <a:cubicBezTo>
                    <a:pt x="122" y="25"/>
                    <a:pt x="149" y="22"/>
                    <a:pt x="163" y="34"/>
                  </a:cubicBezTo>
                  <a:lnTo>
                    <a:pt x="137" y="12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30" name="Freeform 17">
              <a:extLst>
                <a:ext uri="{FF2B5EF4-FFF2-40B4-BE49-F238E27FC236}">
                  <a16:creationId xmlns:a16="http://schemas.microsoft.com/office/drawing/2014/main" id="{91CD5A5A-73E0-44E2-B1FF-0985764E432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359900" y="1771650"/>
              <a:ext cx="569913" cy="654050"/>
            </a:xfrm>
            <a:custGeom>
              <a:avLst/>
              <a:gdLst>
                <a:gd name="T0" fmla="*/ 68 w 152"/>
                <a:gd name="T1" fmla="*/ 27 h 174"/>
                <a:gd name="T2" fmla="*/ 147 w 152"/>
                <a:gd name="T3" fmla="*/ 37 h 174"/>
                <a:gd name="T4" fmla="*/ 84 w 152"/>
                <a:gd name="T5" fmla="*/ 146 h 174"/>
                <a:gd name="T6" fmla="*/ 5 w 152"/>
                <a:gd name="T7" fmla="*/ 137 h 174"/>
                <a:gd name="T8" fmla="*/ 68 w 152"/>
                <a:gd name="T9" fmla="*/ 27 h 174"/>
                <a:gd name="T10" fmla="*/ 83 w 152"/>
                <a:gd name="T11" fmla="*/ 136 h 174"/>
                <a:gd name="T12" fmla="*/ 134 w 152"/>
                <a:gd name="T13" fmla="*/ 46 h 174"/>
                <a:gd name="T14" fmla="*/ 69 w 152"/>
                <a:gd name="T15" fmla="*/ 38 h 174"/>
                <a:gd name="T16" fmla="*/ 17 w 152"/>
                <a:gd name="T17" fmla="*/ 128 h 174"/>
                <a:gd name="T18" fmla="*/ 83 w 152"/>
                <a:gd name="T19" fmla="*/ 136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2" h="174">
                  <a:moveTo>
                    <a:pt x="68" y="27"/>
                  </a:moveTo>
                  <a:cubicBezTo>
                    <a:pt x="107" y="0"/>
                    <a:pt x="143" y="4"/>
                    <a:pt x="147" y="37"/>
                  </a:cubicBezTo>
                  <a:cubicBezTo>
                    <a:pt x="152" y="70"/>
                    <a:pt x="124" y="119"/>
                    <a:pt x="84" y="146"/>
                  </a:cubicBezTo>
                  <a:cubicBezTo>
                    <a:pt x="45" y="174"/>
                    <a:pt x="9" y="170"/>
                    <a:pt x="5" y="137"/>
                  </a:cubicBezTo>
                  <a:cubicBezTo>
                    <a:pt x="0" y="104"/>
                    <a:pt x="28" y="55"/>
                    <a:pt x="68" y="27"/>
                  </a:cubicBezTo>
                  <a:close/>
                  <a:moveTo>
                    <a:pt x="83" y="136"/>
                  </a:moveTo>
                  <a:cubicBezTo>
                    <a:pt x="115" y="113"/>
                    <a:pt x="138" y="73"/>
                    <a:pt x="134" y="46"/>
                  </a:cubicBezTo>
                  <a:cubicBezTo>
                    <a:pt x="131" y="19"/>
                    <a:pt x="101" y="15"/>
                    <a:pt x="69" y="38"/>
                  </a:cubicBezTo>
                  <a:cubicBezTo>
                    <a:pt x="37" y="60"/>
                    <a:pt x="14" y="101"/>
                    <a:pt x="17" y="128"/>
                  </a:cubicBezTo>
                  <a:cubicBezTo>
                    <a:pt x="21" y="155"/>
                    <a:pt x="50" y="158"/>
                    <a:pt x="83" y="136"/>
                  </a:cubicBezTo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21B2B429-4B2B-4F36-8025-394E22BA60A4}"/>
              </a:ext>
            </a:extLst>
          </p:cNvPr>
          <p:cNvGrpSpPr/>
          <p:nvPr/>
        </p:nvGrpSpPr>
        <p:grpSpPr>
          <a:xfrm>
            <a:off x="2300288" y="1752600"/>
            <a:ext cx="731837" cy="736601"/>
            <a:chOff x="2300288" y="1752600"/>
            <a:chExt cx="731837" cy="736601"/>
          </a:xfrm>
        </p:grpSpPr>
        <p:sp>
          <p:nvSpPr>
            <p:cNvPr id="31" name="Freeform 18">
              <a:extLst>
                <a:ext uri="{FF2B5EF4-FFF2-40B4-BE49-F238E27FC236}">
                  <a16:creationId xmlns:a16="http://schemas.microsoft.com/office/drawing/2014/main" id="{F7298139-6C25-45B4-8394-D5E20C8E1AC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8113" y="1919288"/>
              <a:ext cx="315913" cy="115888"/>
            </a:xfrm>
            <a:custGeom>
              <a:avLst/>
              <a:gdLst>
                <a:gd name="T0" fmla="*/ 48 w 199"/>
                <a:gd name="T1" fmla="*/ 73 h 73"/>
                <a:gd name="T2" fmla="*/ 0 w 199"/>
                <a:gd name="T3" fmla="*/ 56 h 73"/>
                <a:gd name="T4" fmla="*/ 152 w 199"/>
                <a:gd name="T5" fmla="*/ 0 h 73"/>
                <a:gd name="T6" fmla="*/ 199 w 199"/>
                <a:gd name="T7" fmla="*/ 19 h 73"/>
                <a:gd name="T8" fmla="*/ 48 w 199"/>
                <a:gd name="T9" fmla="*/ 73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9" h="73">
                  <a:moveTo>
                    <a:pt x="48" y="73"/>
                  </a:moveTo>
                  <a:lnTo>
                    <a:pt x="0" y="56"/>
                  </a:lnTo>
                  <a:lnTo>
                    <a:pt x="152" y="0"/>
                  </a:lnTo>
                  <a:lnTo>
                    <a:pt x="199" y="19"/>
                  </a:lnTo>
                  <a:lnTo>
                    <a:pt x="48" y="7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32" name="Freeform 19">
              <a:extLst>
                <a:ext uri="{FF2B5EF4-FFF2-40B4-BE49-F238E27FC236}">
                  <a16:creationId xmlns:a16="http://schemas.microsoft.com/office/drawing/2014/main" id="{C0DC90B2-4893-42DB-B4C2-9EC8F86EC1F7}"/>
                </a:ext>
              </a:extLst>
            </p:cNvPr>
            <p:cNvSpPr>
              <a:spLocks/>
            </p:cNvSpPr>
            <p:nvPr/>
          </p:nvSpPr>
          <p:spPr bwMode="auto">
            <a:xfrm>
              <a:off x="2578100" y="2208213"/>
              <a:ext cx="138113" cy="280988"/>
            </a:xfrm>
            <a:custGeom>
              <a:avLst/>
              <a:gdLst>
                <a:gd name="T0" fmla="*/ 87 w 87"/>
                <a:gd name="T1" fmla="*/ 177 h 177"/>
                <a:gd name="T2" fmla="*/ 40 w 87"/>
                <a:gd name="T3" fmla="*/ 161 h 177"/>
                <a:gd name="T4" fmla="*/ 0 w 87"/>
                <a:gd name="T5" fmla="*/ 0 h 177"/>
                <a:gd name="T6" fmla="*/ 47 w 87"/>
                <a:gd name="T7" fmla="*/ 19 h 177"/>
                <a:gd name="T8" fmla="*/ 87 w 87"/>
                <a:gd name="T9" fmla="*/ 177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7" h="177">
                  <a:moveTo>
                    <a:pt x="87" y="177"/>
                  </a:moveTo>
                  <a:lnTo>
                    <a:pt x="40" y="161"/>
                  </a:lnTo>
                  <a:lnTo>
                    <a:pt x="0" y="0"/>
                  </a:lnTo>
                  <a:lnTo>
                    <a:pt x="47" y="19"/>
                  </a:lnTo>
                  <a:lnTo>
                    <a:pt x="87" y="17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33" name="Freeform 20">
              <a:extLst>
                <a:ext uri="{FF2B5EF4-FFF2-40B4-BE49-F238E27FC236}">
                  <a16:creationId xmlns:a16="http://schemas.microsoft.com/office/drawing/2014/main" id="{839D44C5-9041-4CEC-B021-14E22F76ECC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76500" y="1806575"/>
              <a:ext cx="138113" cy="280988"/>
            </a:xfrm>
            <a:custGeom>
              <a:avLst/>
              <a:gdLst>
                <a:gd name="T0" fmla="*/ 87 w 87"/>
                <a:gd name="T1" fmla="*/ 177 h 177"/>
                <a:gd name="T2" fmla="*/ 40 w 87"/>
                <a:gd name="T3" fmla="*/ 158 h 177"/>
                <a:gd name="T4" fmla="*/ 0 w 87"/>
                <a:gd name="T5" fmla="*/ 0 h 177"/>
                <a:gd name="T6" fmla="*/ 47 w 87"/>
                <a:gd name="T7" fmla="*/ 19 h 177"/>
                <a:gd name="T8" fmla="*/ 87 w 87"/>
                <a:gd name="T9" fmla="*/ 177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7" h="177">
                  <a:moveTo>
                    <a:pt x="87" y="177"/>
                  </a:moveTo>
                  <a:lnTo>
                    <a:pt x="40" y="158"/>
                  </a:lnTo>
                  <a:lnTo>
                    <a:pt x="0" y="0"/>
                  </a:lnTo>
                  <a:lnTo>
                    <a:pt x="47" y="19"/>
                  </a:lnTo>
                  <a:lnTo>
                    <a:pt x="87" y="17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34" name="Freeform 21">
              <a:extLst>
                <a:ext uri="{FF2B5EF4-FFF2-40B4-BE49-F238E27FC236}">
                  <a16:creationId xmlns:a16="http://schemas.microsoft.com/office/drawing/2014/main" id="{CDFCC4EF-732F-4DD7-9FB3-9EB46551F6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76500" y="1752600"/>
              <a:ext cx="212725" cy="84138"/>
            </a:xfrm>
            <a:custGeom>
              <a:avLst/>
              <a:gdLst>
                <a:gd name="T0" fmla="*/ 47 w 134"/>
                <a:gd name="T1" fmla="*/ 53 h 53"/>
                <a:gd name="T2" fmla="*/ 0 w 134"/>
                <a:gd name="T3" fmla="*/ 34 h 53"/>
                <a:gd name="T4" fmla="*/ 87 w 134"/>
                <a:gd name="T5" fmla="*/ 0 h 53"/>
                <a:gd name="T6" fmla="*/ 134 w 134"/>
                <a:gd name="T7" fmla="*/ 19 h 53"/>
                <a:gd name="T8" fmla="*/ 47 w 134"/>
                <a:gd name="T9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4" h="53">
                  <a:moveTo>
                    <a:pt x="47" y="53"/>
                  </a:moveTo>
                  <a:lnTo>
                    <a:pt x="0" y="34"/>
                  </a:lnTo>
                  <a:lnTo>
                    <a:pt x="87" y="0"/>
                  </a:lnTo>
                  <a:lnTo>
                    <a:pt x="134" y="19"/>
                  </a:lnTo>
                  <a:lnTo>
                    <a:pt x="47" y="5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35" name="Freeform 22">
              <a:extLst>
                <a:ext uri="{FF2B5EF4-FFF2-40B4-BE49-F238E27FC236}">
                  <a16:creationId xmlns:a16="http://schemas.microsoft.com/office/drawing/2014/main" id="{629F712E-3F24-47A0-82EC-4F221376394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00288" y="2057400"/>
              <a:ext cx="314325" cy="120650"/>
            </a:xfrm>
            <a:custGeom>
              <a:avLst/>
              <a:gdLst>
                <a:gd name="T0" fmla="*/ 47 w 198"/>
                <a:gd name="T1" fmla="*/ 76 h 76"/>
                <a:gd name="T2" fmla="*/ 0 w 198"/>
                <a:gd name="T3" fmla="*/ 57 h 76"/>
                <a:gd name="T4" fmla="*/ 151 w 198"/>
                <a:gd name="T5" fmla="*/ 0 h 76"/>
                <a:gd name="T6" fmla="*/ 198 w 198"/>
                <a:gd name="T7" fmla="*/ 19 h 76"/>
                <a:gd name="T8" fmla="*/ 47 w 198"/>
                <a:gd name="T9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8" h="76">
                  <a:moveTo>
                    <a:pt x="47" y="76"/>
                  </a:moveTo>
                  <a:lnTo>
                    <a:pt x="0" y="57"/>
                  </a:lnTo>
                  <a:lnTo>
                    <a:pt x="151" y="0"/>
                  </a:lnTo>
                  <a:lnTo>
                    <a:pt x="198" y="19"/>
                  </a:lnTo>
                  <a:lnTo>
                    <a:pt x="47" y="76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36" name="Freeform 23">
              <a:extLst>
                <a:ext uri="{FF2B5EF4-FFF2-40B4-BE49-F238E27FC236}">
                  <a16:creationId xmlns:a16="http://schemas.microsoft.com/office/drawing/2014/main" id="{213BCC83-6D76-4EB1-B776-EE496E76BB50}"/>
                </a:ext>
              </a:extLst>
            </p:cNvPr>
            <p:cNvSpPr>
              <a:spLocks/>
            </p:cNvSpPr>
            <p:nvPr/>
          </p:nvSpPr>
          <p:spPr bwMode="auto">
            <a:xfrm>
              <a:off x="2300288" y="2147888"/>
              <a:ext cx="112713" cy="180975"/>
            </a:xfrm>
            <a:custGeom>
              <a:avLst/>
              <a:gdLst>
                <a:gd name="T0" fmla="*/ 71 w 71"/>
                <a:gd name="T1" fmla="*/ 114 h 114"/>
                <a:gd name="T2" fmla="*/ 23 w 71"/>
                <a:gd name="T3" fmla="*/ 95 h 114"/>
                <a:gd name="T4" fmla="*/ 0 w 71"/>
                <a:gd name="T5" fmla="*/ 0 h 114"/>
                <a:gd name="T6" fmla="*/ 47 w 71"/>
                <a:gd name="T7" fmla="*/ 19 h 114"/>
                <a:gd name="T8" fmla="*/ 71 w 71"/>
                <a:gd name="T9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" h="114">
                  <a:moveTo>
                    <a:pt x="71" y="114"/>
                  </a:moveTo>
                  <a:lnTo>
                    <a:pt x="23" y="95"/>
                  </a:lnTo>
                  <a:lnTo>
                    <a:pt x="0" y="0"/>
                  </a:lnTo>
                  <a:lnTo>
                    <a:pt x="47" y="19"/>
                  </a:lnTo>
                  <a:lnTo>
                    <a:pt x="71" y="114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37" name="Freeform 24">
              <a:extLst>
                <a:ext uri="{FF2B5EF4-FFF2-40B4-BE49-F238E27FC236}">
                  <a16:creationId xmlns:a16="http://schemas.microsoft.com/office/drawing/2014/main" id="{8496446B-6427-4AC7-ABB4-CC662BCCA1C9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4900" y="1782763"/>
              <a:ext cx="657225" cy="706438"/>
            </a:xfrm>
            <a:custGeom>
              <a:avLst/>
              <a:gdLst>
                <a:gd name="T0" fmla="*/ 198 w 414"/>
                <a:gd name="T1" fmla="*/ 0 h 445"/>
                <a:gd name="T2" fmla="*/ 239 w 414"/>
                <a:gd name="T3" fmla="*/ 159 h 445"/>
                <a:gd name="T4" fmla="*/ 390 w 414"/>
                <a:gd name="T5" fmla="*/ 105 h 445"/>
                <a:gd name="T6" fmla="*/ 414 w 414"/>
                <a:gd name="T7" fmla="*/ 197 h 445"/>
                <a:gd name="T8" fmla="*/ 262 w 414"/>
                <a:gd name="T9" fmla="*/ 254 h 445"/>
                <a:gd name="T10" fmla="*/ 303 w 414"/>
                <a:gd name="T11" fmla="*/ 412 h 445"/>
                <a:gd name="T12" fmla="*/ 215 w 414"/>
                <a:gd name="T13" fmla="*/ 445 h 445"/>
                <a:gd name="T14" fmla="*/ 175 w 414"/>
                <a:gd name="T15" fmla="*/ 287 h 445"/>
                <a:gd name="T16" fmla="*/ 24 w 414"/>
                <a:gd name="T17" fmla="*/ 344 h 445"/>
                <a:gd name="T18" fmla="*/ 0 w 414"/>
                <a:gd name="T19" fmla="*/ 249 h 445"/>
                <a:gd name="T20" fmla="*/ 151 w 414"/>
                <a:gd name="T21" fmla="*/ 192 h 445"/>
                <a:gd name="T22" fmla="*/ 111 w 414"/>
                <a:gd name="T23" fmla="*/ 34 h 445"/>
                <a:gd name="T24" fmla="*/ 198 w 414"/>
                <a:gd name="T25" fmla="*/ 0 h 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4" h="445">
                  <a:moveTo>
                    <a:pt x="198" y="0"/>
                  </a:moveTo>
                  <a:lnTo>
                    <a:pt x="239" y="159"/>
                  </a:lnTo>
                  <a:lnTo>
                    <a:pt x="390" y="105"/>
                  </a:lnTo>
                  <a:lnTo>
                    <a:pt x="414" y="197"/>
                  </a:lnTo>
                  <a:lnTo>
                    <a:pt x="262" y="254"/>
                  </a:lnTo>
                  <a:lnTo>
                    <a:pt x="303" y="412"/>
                  </a:lnTo>
                  <a:lnTo>
                    <a:pt x="215" y="445"/>
                  </a:lnTo>
                  <a:lnTo>
                    <a:pt x="175" y="287"/>
                  </a:lnTo>
                  <a:lnTo>
                    <a:pt x="24" y="344"/>
                  </a:lnTo>
                  <a:lnTo>
                    <a:pt x="0" y="249"/>
                  </a:lnTo>
                  <a:lnTo>
                    <a:pt x="151" y="192"/>
                  </a:lnTo>
                  <a:lnTo>
                    <a:pt x="111" y="34"/>
                  </a:lnTo>
                  <a:lnTo>
                    <a:pt x="1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F210C338-6C20-4767-A4F7-89FD6669A446}"/>
              </a:ext>
            </a:extLst>
          </p:cNvPr>
          <p:cNvGrpSpPr/>
          <p:nvPr/>
        </p:nvGrpSpPr>
        <p:grpSpPr>
          <a:xfrm>
            <a:off x="9071039" y="4643488"/>
            <a:ext cx="476251" cy="473076"/>
            <a:chOff x="9070975" y="4330700"/>
            <a:chExt cx="476251" cy="473076"/>
          </a:xfrm>
        </p:grpSpPr>
        <p:sp>
          <p:nvSpPr>
            <p:cNvPr id="38" name="Freeform 25">
              <a:extLst>
                <a:ext uri="{FF2B5EF4-FFF2-40B4-BE49-F238E27FC236}">
                  <a16:creationId xmlns:a16="http://schemas.microsoft.com/office/drawing/2014/main" id="{C9132EC5-FD65-4F6F-9B59-7B17A193D808}"/>
                </a:ext>
              </a:extLst>
            </p:cNvPr>
            <p:cNvSpPr>
              <a:spLocks/>
            </p:cNvSpPr>
            <p:nvPr/>
          </p:nvSpPr>
          <p:spPr bwMode="auto">
            <a:xfrm>
              <a:off x="9269413" y="4330700"/>
              <a:ext cx="120650" cy="203200"/>
            </a:xfrm>
            <a:custGeom>
              <a:avLst/>
              <a:gdLst>
                <a:gd name="T0" fmla="*/ 0 w 76"/>
                <a:gd name="T1" fmla="*/ 0 h 128"/>
                <a:gd name="T2" fmla="*/ 59 w 76"/>
                <a:gd name="T3" fmla="*/ 36 h 128"/>
                <a:gd name="T4" fmla="*/ 76 w 76"/>
                <a:gd name="T5" fmla="*/ 128 h 128"/>
                <a:gd name="T6" fmla="*/ 17 w 76"/>
                <a:gd name="T7" fmla="*/ 92 h 128"/>
                <a:gd name="T8" fmla="*/ 0 w 76"/>
                <a:gd name="T9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6" h="128">
                  <a:moveTo>
                    <a:pt x="0" y="0"/>
                  </a:moveTo>
                  <a:lnTo>
                    <a:pt x="59" y="36"/>
                  </a:lnTo>
                  <a:lnTo>
                    <a:pt x="76" y="128"/>
                  </a:lnTo>
                  <a:lnTo>
                    <a:pt x="17" y="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39" name="Freeform 26">
              <a:extLst>
                <a:ext uri="{FF2B5EF4-FFF2-40B4-BE49-F238E27FC236}">
                  <a16:creationId xmlns:a16="http://schemas.microsoft.com/office/drawing/2014/main" id="{2FF56A47-F1E7-4BBC-9998-3E6EC5322BD7}"/>
                </a:ext>
              </a:extLst>
            </p:cNvPr>
            <p:cNvSpPr>
              <a:spLocks/>
            </p:cNvSpPr>
            <p:nvPr/>
          </p:nvSpPr>
          <p:spPr bwMode="auto">
            <a:xfrm>
              <a:off x="9090025" y="4597400"/>
              <a:ext cx="231775" cy="120650"/>
            </a:xfrm>
            <a:custGeom>
              <a:avLst/>
              <a:gdLst>
                <a:gd name="T0" fmla="*/ 87 w 146"/>
                <a:gd name="T1" fmla="*/ 0 h 76"/>
                <a:gd name="T2" fmla="*/ 146 w 146"/>
                <a:gd name="T3" fmla="*/ 38 h 76"/>
                <a:gd name="T4" fmla="*/ 59 w 146"/>
                <a:gd name="T5" fmla="*/ 76 h 76"/>
                <a:gd name="T6" fmla="*/ 0 w 146"/>
                <a:gd name="T7" fmla="*/ 40 h 76"/>
                <a:gd name="T8" fmla="*/ 87 w 146"/>
                <a:gd name="T9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76">
                  <a:moveTo>
                    <a:pt x="87" y="0"/>
                  </a:moveTo>
                  <a:lnTo>
                    <a:pt x="146" y="38"/>
                  </a:lnTo>
                  <a:lnTo>
                    <a:pt x="59" y="76"/>
                  </a:lnTo>
                  <a:lnTo>
                    <a:pt x="0" y="40"/>
                  </a:lnTo>
                  <a:lnTo>
                    <a:pt x="87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40" name="Freeform 27">
              <a:extLst>
                <a:ext uri="{FF2B5EF4-FFF2-40B4-BE49-F238E27FC236}">
                  <a16:creationId xmlns:a16="http://schemas.microsoft.com/office/drawing/2014/main" id="{090F19C1-6364-420F-B7D4-5DDEF29BD7B2}"/>
                </a:ext>
              </a:extLst>
            </p:cNvPr>
            <p:cNvSpPr>
              <a:spLocks/>
            </p:cNvSpPr>
            <p:nvPr/>
          </p:nvSpPr>
          <p:spPr bwMode="auto">
            <a:xfrm>
              <a:off x="9310688" y="4500563"/>
              <a:ext cx="236538" cy="119063"/>
            </a:xfrm>
            <a:custGeom>
              <a:avLst/>
              <a:gdLst>
                <a:gd name="T0" fmla="*/ 90 w 149"/>
                <a:gd name="T1" fmla="*/ 0 h 75"/>
                <a:gd name="T2" fmla="*/ 149 w 149"/>
                <a:gd name="T3" fmla="*/ 37 h 75"/>
                <a:gd name="T4" fmla="*/ 59 w 149"/>
                <a:gd name="T5" fmla="*/ 75 h 75"/>
                <a:gd name="T6" fmla="*/ 0 w 149"/>
                <a:gd name="T7" fmla="*/ 40 h 75"/>
                <a:gd name="T8" fmla="*/ 90 w 149"/>
                <a:gd name="T9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75">
                  <a:moveTo>
                    <a:pt x="90" y="0"/>
                  </a:moveTo>
                  <a:lnTo>
                    <a:pt x="149" y="37"/>
                  </a:lnTo>
                  <a:lnTo>
                    <a:pt x="59" y="75"/>
                  </a:lnTo>
                  <a:lnTo>
                    <a:pt x="0" y="40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41" name="Freeform 28">
              <a:extLst>
                <a:ext uri="{FF2B5EF4-FFF2-40B4-BE49-F238E27FC236}">
                  <a16:creationId xmlns:a16="http://schemas.microsoft.com/office/drawing/2014/main" id="{EC9FD704-65E0-4E50-8401-78B148BA03B3}"/>
                </a:ext>
              </a:extLst>
            </p:cNvPr>
            <p:cNvSpPr>
              <a:spLocks/>
            </p:cNvSpPr>
            <p:nvPr/>
          </p:nvSpPr>
          <p:spPr bwMode="auto">
            <a:xfrm>
              <a:off x="9434513" y="4413250"/>
              <a:ext cx="112713" cy="146050"/>
            </a:xfrm>
            <a:custGeom>
              <a:avLst/>
              <a:gdLst>
                <a:gd name="T0" fmla="*/ 0 w 71"/>
                <a:gd name="T1" fmla="*/ 0 h 92"/>
                <a:gd name="T2" fmla="*/ 59 w 71"/>
                <a:gd name="T3" fmla="*/ 38 h 92"/>
                <a:gd name="T4" fmla="*/ 71 w 71"/>
                <a:gd name="T5" fmla="*/ 92 h 92"/>
                <a:gd name="T6" fmla="*/ 12 w 71"/>
                <a:gd name="T7" fmla="*/ 55 h 92"/>
                <a:gd name="T8" fmla="*/ 0 w 71"/>
                <a:gd name="T9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" h="92">
                  <a:moveTo>
                    <a:pt x="0" y="0"/>
                  </a:moveTo>
                  <a:lnTo>
                    <a:pt x="59" y="38"/>
                  </a:lnTo>
                  <a:lnTo>
                    <a:pt x="71" y="92"/>
                  </a:lnTo>
                  <a:lnTo>
                    <a:pt x="12" y="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42" name="Freeform 29">
              <a:extLst>
                <a:ext uri="{FF2B5EF4-FFF2-40B4-BE49-F238E27FC236}">
                  <a16:creationId xmlns:a16="http://schemas.microsoft.com/office/drawing/2014/main" id="{45143FF2-6FBA-45B2-8563-5C19BE387223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5125" y="4710113"/>
              <a:ext cx="176213" cy="93663"/>
            </a:xfrm>
            <a:custGeom>
              <a:avLst/>
              <a:gdLst>
                <a:gd name="T0" fmla="*/ 52 w 111"/>
                <a:gd name="T1" fmla="*/ 0 h 59"/>
                <a:gd name="T2" fmla="*/ 111 w 111"/>
                <a:gd name="T3" fmla="*/ 36 h 59"/>
                <a:gd name="T4" fmla="*/ 59 w 111"/>
                <a:gd name="T5" fmla="*/ 59 h 59"/>
                <a:gd name="T6" fmla="*/ 0 w 111"/>
                <a:gd name="T7" fmla="*/ 21 h 59"/>
                <a:gd name="T8" fmla="*/ 52 w 111"/>
                <a:gd name="T9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" h="59">
                  <a:moveTo>
                    <a:pt x="52" y="0"/>
                  </a:moveTo>
                  <a:lnTo>
                    <a:pt x="111" y="36"/>
                  </a:lnTo>
                  <a:lnTo>
                    <a:pt x="59" y="59"/>
                  </a:lnTo>
                  <a:lnTo>
                    <a:pt x="0" y="21"/>
                  </a:lnTo>
                  <a:lnTo>
                    <a:pt x="52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43" name="Freeform 30">
              <a:extLst>
                <a:ext uri="{FF2B5EF4-FFF2-40B4-BE49-F238E27FC236}">
                  <a16:creationId xmlns:a16="http://schemas.microsoft.com/office/drawing/2014/main" id="{AF6856BE-6BDA-4D4E-97B7-477E07706121}"/>
                </a:ext>
              </a:extLst>
            </p:cNvPr>
            <p:cNvSpPr>
              <a:spLocks/>
            </p:cNvSpPr>
            <p:nvPr/>
          </p:nvSpPr>
          <p:spPr bwMode="auto">
            <a:xfrm>
              <a:off x="9310688" y="4564063"/>
              <a:ext cx="120650" cy="203200"/>
            </a:xfrm>
            <a:custGeom>
              <a:avLst/>
              <a:gdLst>
                <a:gd name="T0" fmla="*/ 0 w 76"/>
                <a:gd name="T1" fmla="*/ 0 h 128"/>
                <a:gd name="T2" fmla="*/ 59 w 76"/>
                <a:gd name="T3" fmla="*/ 35 h 128"/>
                <a:gd name="T4" fmla="*/ 76 w 76"/>
                <a:gd name="T5" fmla="*/ 128 h 128"/>
                <a:gd name="T6" fmla="*/ 17 w 76"/>
                <a:gd name="T7" fmla="*/ 92 h 128"/>
                <a:gd name="T8" fmla="*/ 0 w 76"/>
                <a:gd name="T9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6" h="128">
                  <a:moveTo>
                    <a:pt x="0" y="0"/>
                  </a:moveTo>
                  <a:lnTo>
                    <a:pt x="59" y="35"/>
                  </a:lnTo>
                  <a:lnTo>
                    <a:pt x="76" y="128"/>
                  </a:lnTo>
                  <a:lnTo>
                    <a:pt x="17" y="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44" name="Freeform 31">
              <a:extLst>
                <a:ext uri="{FF2B5EF4-FFF2-40B4-BE49-F238E27FC236}">
                  <a16:creationId xmlns:a16="http://schemas.microsoft.com/office/drawing/2014/main" id="{450C2E98-2F7C-4673-88EB-241F8FD24C50}"/>
                </a:ext>
              </a:extLst>
            </p:cNvPr>
            <p:cNvSpPr>
              <a:spLocks/>
            </p:cNvSpPr>
            <p:nvPr/>
          </p:nvSpPr>
          <p:spPr bwMode="auto">
            <a:xfrm>
              <a:off x="9070975" y="4330700"/>
              <a:ext cx="382588" cy="412750"/>
            </a:xfrm>
            <a:custGeom>
              <a:avLst/>
              <a:gdLst>
                <a:gd name="T0" fmla="*/ 125 w 241"/>
                <a:gd name="T1" fmla="*/ 0 h 260"/>
                <a:gd name="T2" fmla="*/ 142 w 241"/>
                <a:gd name="T3" fmla="*/ 92 h 260"/>
                <a:gd name="T4" fmla="*/ 229 w 241"/>
                <a:gd name="T5" fmla="*/ 52 h 260"/>
                <a:gd name="T6" fmla="*/ 241 w 241"/>
                <a:gd name="T7" fmla="*/ 107 h 260"/>
                <a:gd name="T8" fmla="*/ 151 w 241"/>
                <a:gd name="T9" fmla="*/ 147 h 260"/>
                <a:gd name="T10" fmla="*/ 168 w 241"/>
                <a:gd name="T11" fmla="*/ 239 h 260"/>
                <a:gd name="T12" fmla="*/ 116 w 241"/>
                <a:gd name="T13" fmla="*/ 260 h 260"/>
                <a:gd name="T14" fmla="*/ 99 w 241"/>
                <a:gd name="T15" fmla="*/ 168 h 260"/>
                <a:gd name="T16" fmla="*/ 12 w 241"/>
                <a:gd name="T17" fmla="*/ 208 h 260"/>
                <a:gd name="T18" fmla="*/ 0 w 241"/>
                <a:gd name="T19" fmla="*/ 154 h 260"/>
                <a:gd name="T20" fmla="*/ 90 w 241"/>
                <a:gd name="T21" fmla="*/ 114 h 260"/>
                <a:gd name="T22" fmla="*/ 73 w 241"/>
                <a:gd name="T23" fmla="*/ 21 h 260"/>
                <a:gd name="T24" fmla="*/ 125 w 241"/>
                <a:gd name="T25" fmla="*/ 0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1" h="260">
                  <a:moveTo>
                    <a:pt x="125" y="0"/>
                  </a:moveTo>
                  <a:lnTo>
                    <a:pt x="142" y="92"/>
                  </a:lnTo>
                  <a:lnTo>
                    <a:pt x="229" y="52"/>
                  </a:lnTo>
                  <a:lnTo>
                    <a:pt x="241" y="107"/>
                  </a:lnTo>
                  <a:lnTo>
                    <a:pt x="151" y="147"/>
                  </a:lnTo>
                  <a:lnTo>
                    <a:pt x="168" y="239"/>
                  </a:lnTo>
                  <a:lnTo>
                    <a:pt x="116" y="260"/>
                  </a:lnTo>
                  <a:lnTo>
                    <a:pt x="99" y="168"/>
                  </a:lnTo>
                  <a:lnTo>
                    <a:pt x="12" y="208"/>
                  </a:lnTo>
                  <a:lnTo>
                    <a:pt x="0" y="154"/>
                  </a:lnTo>
                  <a:lnTo>
                    <a:pt x="90" y="114"/>
                  </a:lnTo>
                  <a:lnTo>
                    <a:pt x="73" y="21"/>
                  </a:lnTo>
                  <a:lnTo>
                    <a:pt x="12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741B3D14-8063-439F-BF16-25EC600934CB}"/>
              </a:ext>
            </a:extLst>
          </p:cNvPr>
          <p:cNvGrpSpPr/>
          <p:nvPr/>
        </p:nvGrpSpPr>
        <p:grpSpPr>
          <a:xfrm>
            <a:off x="7200900" y="4511675"/>
            <a:ext cx="1276351" cy="1317626"/>
            <a:chOff x="7200900" y="4511675"/>
            <a:chExt cx="1276351" cy="1317626"/>
          </a:xfrm>
        </p:grpSpPr>
        <p:sp>
          <p:nvSpPr>
            <p:cNvPr id="45" name="Freeform 32">
              <a:extLst>
                <a:ext uri="{FF2B5EF4-FFF2-40B4-BE49-F238E27FC236}">
                  <a16:creationId xmlns:a16="http://schemas.microsoft.com/office/drawing/2014/main" id="{5C358ABB-C8D1-4C03-8184-4EEB7435F7B0}"/>
                </a:ext>
              </a:extLst>
            </p:cNvPr>
            <p:cNvSpPr>
              <a:spLocks/>
            </p:cNvSpPr>
            <p:nvPr/>
          </p:nvSpPr>
          <p:spPr bwMode="auto">
            <a:xfrm>
              <a:off x="7200900" y="4957763"/>
              <a:ext cx="319088" cy="657225"/>
            </a:xfrm>
            <a:custGeom>
              <a:avLst/>
              <a:gdLst>
                <a:gd name="T0" fmla="*/ 0 w 201"/>
                <a:gd name="T1" fmla="*/ 0 h 414"/>
                <a:gd name="T2" fmla="*/ 85 w 201"/>
                <a:gd name="T3" fmla="*/ 414 h 414"/>
                <a:gd name="T4" fmla="*/ 201 w 201"/>
                <a:gd name="T5" fmla="*/ 67 h 414"/>
                <a:gd name="T6" fmla="*/ 0 w 201"/>
                <a:gd name="T7" fmla="*/ 0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1" h="414">
                  <a:moveTo>
                    <a:pt x="0" y="0"/>
                  </a:moveTo>
                  <a:lnTo>
                    <a:pt x="85" y="414"/>
                  </a:lnTo>
                  <a:lnTo>
                    <a:pt x="201" y="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615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46" name="Freeform 33">
              <a:extLst>
                <a:ext uri="{FF2B5EF4-FFF2-40B4-BE49-F238E27FC236}">
                  <a16:creationId xmlns:a16="http://schemas.microsoft.com/office/drawing/2014/main" id="{06E2A804-3419-42B1-8227-7B23F02ED93F}"/>
                </a:ext>
              </a:extLst>
            </p:cNvPr>
            <p:cNvSpPr>
              <a:spLocks/>
            </p:cNvSpPr>
            <p:nvPr/>
          </p:nvSpPr>
          <p:spPr bwMode="auto">
            <a:xfrm>
              <a:off x="7704138" y="4511675"/>
              <a:ext cx="638175" cy="434975"/>
            </a:xfrm>
            <a:custGeom>
              <a:avLst/>
              <a:gdLst>
                <a:gd name="T0" fmla="*/ 402 w 402"/>
                <a:gd name="T1" fmla="*/ 135 h 274"/>
                <a:gd name="T2" fmla="*/ 0 w 402"/>
                <a:gd name="T3" fmla="*/ 0 h 274"/>
                <a:gd name="T4" fmla="*/ 244 w 402"/>
                <a:gd name="T5" fmla="*/ 274 h 274"/>
                <a:gd name="T6" fmla="*/ 402 w 402"/>
                <a:gd name="T7" fmla="*/ 135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2" h="274">
                  <a:moveTo>
                    <a:pt x="402" y="135"/>
                  </a:moveTo>
                  <a:lnTo>
                    <a:pt x="0" y="0"/>
                  </a:lnTo>
                  <a:lnTo>
                    <a:pt x="244" y="274"/>
                  </a:lnTo>
                  <a:lnTo>
                    <a:pt x="402" y="135"/>
                  </a:lnTo>
                  <a:close/>
                </a:path>
              </a:pathLst>
            </a:custGeom>
            <a:solidFill>
              <a:srgbClr val="7400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47" name="Freeform 34">
              <a:extLst>
                <a:ext uri="{FF2B5EF4-FFF2-40B4-BE49-F238E27FC236}">
                  <a16:creationId xmlns:a16="http://schemas.microsoft.com/office/drawing/2014/main" id="{92A426EB-0726-4F78-B374-A1C9D578EBC5}"/>
                </a:ext>
              </a:extLst>
            </p:cNvPr>
            <p:cNvSpPr>
              <a:spLocks/>
            </p:cNvSpPr>
            <p:nvPr/>
          </p:nvSpPr>
          <p:spPr bwMode="auto">
            <a:xfrm>
              <a:off x="7200900" y="4511675"/>
              <a:ext cx="503238" cy="552450"/>
            </a:xfrm>
            <a:custGeom>
              <a:avLst/>
              <a:gdLst>
                <a:gd name="T0" fmla="*/ 317 w 317"/>
                <a:gd name="T1" fmla="*/ 0 h 348"/>
                <a:gd name="T2" fmla="*/ 0 w 317"/>
                <a:gd name="T3" fmla="*/ 281 h 348"/>
                <a:gd name="T4" fmla="*/ 201 w 317"/>
                <a:gd name="T5" fmla="*/ 348 h 348"/>
                <a:gd name="T6" fmla="*/ 317 w 317"/>
                <a:gd name="T7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7" h="348">
                  <a:moveTo>
                    <a:pt x="317" y="0"/>
                  </a:moveTo>
                  <a:lnTo>
                    <a:pt x="0" y="281"/>
                  </a:lnTo>
                  <a:lnTo>
                    <a:pt x="201" y="348"/>
                  </a:lnTo>
                  <a:lnTo>
                    <a:pt x="317" y="0"/>
                  </a:lnTo>
                  <a:close/>
                </a:path>
              </a:pathLst>
            </a:custGeom>
            <a:solidFill>
              <a:srgbClr val="8E21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48" name="Freeform 35">
              <a:extLst>
                <a:ext uri="{FF2B5EF4-FFF2-40B4-BE49-F238E27FC236}">
                  <a16:creationId xmlns:a16="http://schemas.microsoft.com/office/drawing/2014/main" id="{86F1D0D3-0005-4F46-A721-7DB3D999B8F1}"/>
                </a:ext>
              </a:extLst>
            </p:cNvPr>
            <p:cNvSpPr>
              <a:spLocks/>
            </p:cNvSpPr>
            <p:nvPr/>
          </p:nvSpPr>
          <p:spPr bwMode="auto">
            <a:xfrm>
              <a:off x="8091488" y="4725988"/>
              <a:ext cx="385763" cy="660400"/>
            </a:xfrm>
            <a:custGeom>
              <a:avLst/>
              <a:gdLst>
                <a:gd name="T0" fmla="*/ 0 w 243"/>
                <a:gd name="T1" fmla="*/ 139 h 416"/>
                <a:gd name="T2" fmla="*/ 243 w 243"/>
                <a:gd name="T3" fmla="*/ 416 h 416"/>
                <a:gd name="T4" fmla="*/ 158 w 243"/>
                <a:gd name="T5" fmla="*/ 0 h 416"/>
                <a:gd name="T6" fmla="*/ 0 w 243"/>
                <a:gd name="T7" fmla="*/ 139 h 4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3" h="416">
                  <a:moveTo>
                    <a:pt x="0" y="139"/>
                  </a:moveTo>
                  <a:lnTo>
                    <a:pt x="243" y="416"/>
                  </a:lnTo>
                  <a:lnTo>
                    <a:pt x="158" y="0"/>
                  </a:lnTo>
                  <a:lnTo>
                    <a:pt x="0" y="139"/>
                  </a:lnTo>
                  <a:close/>
                </a:path>
              </a:pathLst>
            </a:custGeom>
            <a:solidFill>
              <a:srgbClr val="6500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49" name="Freeform 36">
              <a:extLst>
                <a:ext uri="{FF2B5EF4-FFF2-40B4-BE49-F238E27FC236}">
                  <a16:creationId xmlns:a16="http://schemas.microsoft.com/office/drawing/2014/main" id="{78B7089E-98C8-440A-89CC-FF123EF73CCE}"/>
                </a:ext>
              </a:extLst>
            </p:cNvPr>
            <p:cNvSpPr>
              <a:spLocks/>
            </p:cNvSpPr>
            <p:nvPr/>
          </p:nvSpPr>
          <p:spPr bwMode="auto">
            <a:xfrm>
              <a:off x="7519988" y="4511675"/>
              <a:ext cx="571500" cy="552450"/>
            </a:xfrm>
            <a:custGeom>
              <a:avLst/>
              <a:gdLst>
                <a:gd name="T0" fmla="*/ 360 w 360"/>
                <a:gd name="T1" fmla="*/ 274 h 348"/>
                <a:gd name="T2" fmla="*/ 116 w 360"/>
                <a:gd name="T3" fmla="*/ 0 h 348"/>
                <a:gd name="T4" fmla="*/ 0 w 360"/>
                <a:gd name="T5" fmla="*/ 348 h 348"/>
                <a:gd name="T6" fmla="*/ 360 w 360"/>
                <a:gd name="T7" fmla="*/ 274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0" h="348">
                  <a:moveTo>
                    <a:pt x="360" y="274"/>
                  </a:moveTo>
                  <a:lnTo>
                    <a:pt x="116" y="0"/>
                  </a:lnTo>
                  <a:lnTo>
                    <a:pt x="0" y="348"/>
                  </a:lnTo>
                  <a:lnTo>
                    <a:pt x="360" y="274"/>
                  </a:lnTo>
                  <a:close/>
                </a:path>
              </a:pathLst>
            </a:custGeom>
            <a:solidFill>
              <a:srgbClr val="7C00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50" name="Freeform 37">
              <a:extLst>
                <a:ext uri="{FF2B5EF4-FFF2-40B4-BE49-F238E27FC236}">
                  <a16:creationId xmlns:a16="http://schemas.microsoft.com/office/drawing/2014/main" id="{B3AE0585-4816-4918-A24C-26EDCFAB750B}"/>
                </a:ext>
              </a:extLst>
            </p:cNvPr>
            <p:cNvSpPr>
              <a:spLocks/>
            </p:cNvSpPr>
            <p:nvPr/>
          </p:nvSpPr>
          <p:spPr bwMode="auto">
            <a:xfrm>
              <a:off x="7907338" y="4946650"/>
              <a:ext cx="569913" cy="555625"/>
            </a:xfrm>
            <a:custGeom>
              <a:avLst/>
              <a:gdLst>
                <a:gd name="T0" fmla="*/ 0 w 359"/>
                <a:gd name="T1" fmla="*/ 350 h 350"/>
                <a:gd name="T2" fmla="*/ 359 w 359"/>
                <a:gd name="T3" fmla="*/ 277 h 350"/>
                <a:gd name="T4" fmla="*/ 116 w 359"/>
                <a:gd name="T5" fmla="*/ 0 h 350"/>
                <a:gd name="T6" fmla="*/ 0 w 359"/>
                <a:gd name="T7" fmla="*/ 350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9" h="350">
                  <a:moveTo>
                    <a:pt x="0" y="350"/>
                  </a:moveTo>
                  <a:lnTo>
                    <a:pt x="359" y="277"/>
                  </a:lnTo>
                  <a:lnTo>
                    <a:pt x="116" y="0"/>
                  </a:lnTo>
                  <a:lnTo>
                    <a:pt x="0" y="350"/>
                  </a:lnTo>
                  <a:close/>
                </a:path>
              </a:pathLst>
            </a:custGeom>
            <a:solidFill>
              <a:srgbClr val="6F00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51" name="Freeform 38">
              <a:extLst>
                <a:ext uri="{FF2B5EF4-FFF2-40B4-BE49-F238E27FC236}">
                  <a16:creationId xmlns:a16="http://schemas.microsoft.com/office/drawing/2014/main" id="{F02B91A4-5C40-4746-984D-111F21E215F2}"/>
                </a:ext>
              </a:extLst>
            </p:cNvPr>
            <p:cNvSpPr>
              <a:spLocks/>
            </p:cNvSpPr>
            <p:nvPr/>
          </p:nvSpPr>
          <p:spPr bwMode="auto">
            <a:xfrm>
              <a:off x="7335838" y="5064125"/>
              <a:ext cx="571500" cy="550863"/>
            </a:xfrm>
            <a:custGeom>
              <a:avLst/>
              <a:gdLst>
                <a:gd name="T0" fmla="*/ 116 w 360"/>
                <a:gd name="T1" fmla="*/ 0 h 347"/>
                <a:gd name="T2" fmla="*/ 0 w 360"/>
                <a:gd name="T3" fmla="*/ 347 h 347"/>
                <a:gd name="T4" fmla="*/ 360 w 360"/>
                <a:gd name="T5" fmla="*/ 276 h 347"/>
                <a:gd name="T6" fmla="*/ 116 w 360"/>
                <a:gd name="T7" fmla="*/ 0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0" h="347">
                  <a:moveTo>
                    <a:pt x="116" y="0"/>
                  </a:moveTo>
                  <a:lnTo>
                    <a:pt x="0" y="347"/>
                  </a:lnTo>
                  <a:lnTo>
                    <a:pt x="360" y="276"/>
                  </a:lnTo>
                  <a:lnTo>
                    <a:pt x="116" y="0"/>
                  </a:lnTo>
                  <a:close/>
                </a:path>
              </a:pathLst>
            </a:custGeom>
            <a:solidFill>
              <a:srgbClr val="7C00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52" name="Freeform 39">
              <a:extLst>
                <a:ext uri="{FF2B5EF4-FFF2-40B4-BE49-F238E27FC236}">
                  <a16:creationId xmlns:a16="http://schemas.microsoft.com/office/drawing/2014/main" id="{1DD9B741-5530-4923-A292-7FCD013DAD53}"/>
                </a:ext>
              </a:extLst>
            </p:cNvPr>
            <p:cNvSpPr>
              <a:spLocks/>
            </p:cNvSpPr>
            <p:nvPr/>
          </p:nvSpPr>
          <p:spPr bwMode="auto">
            <a:xfrm>
              <a:off x="7335838" y="5502275"/>
              <a:ext cx="638175" cy="327025"/>
            </a:xfrm>
            <a:custGeom>
              <a:avLst/>
              <a:gdLst>
                <a:gd name="T0" fmla="*/ 0 w 402"/>
                <a:gd name="T1" fmla="*/ 71 h 206"/>
                <a:gd name="T2" fmla="*/ 402 w 402"/>
                <a:gd name="T3" fmla="*/ 206 h 206"/>
                <a:gd name="T4" fmla="*/ 360 w 402"/>
                <a:gd name="T5" fmla="*/ 0 h 206"/>
                <a:gd name="T6" fmla="*/ 0 w 402"/>
                <a:gd name="T7" fmla="*/ 71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2" h="206">
                  <a:moveTo>
                    <a:pt x="0" y="71"/>
                  </a:moveTo>
                  <a:lnTo>
                    <a:pt x="402" y="206"/>
                  </a:lnTo>
                  <a:lnTo>
                    <a:pt x="360" y="0"/>
                  </a:lnTo>
                  <a:lnTo>
                    <a:pt x="0" y="71"/>
                  </a:lnTo>
                  <a:close/>
                </a:path>
              </a:pathLst>
            </a:custGeom>
            <a:solidFill>
              <a:srgbClr val="7400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53" name="Freeform 40">
              <a:extLst>
                <a:ext uri="{FF2B5EF4-FFF2-40B4-BE49-F238E27FC236}">
                  <a16:creationId xmlns:a16="http://schemas.microsoft.com/office/drawing/2014/main" id="{D75D7FFA-289C-488E-8569-0CB61E934D4C}"/>
                </a:ext>
              </a:extLst>
            </p:cNvPr>
            <p:cNvSpPr>
              <a:spLocks/>
            </p:cNvSpPr>
            <p:nvPr/>
          </p:nvSpPr>
          <p:spPr bwMode="auto">
            <a:xfrm>
              <a:off x="7907338" y="5386388"/>
              <a:ext cx="569913" cy="442913"/>
            </a:xfrm>
            <a:custGeom>
              <a:avLst/>
              <a:gdLst>
                <a:gd name="T0" fmla="*/ 0 w 359"/>
                <a:gd name="T1" fmla="*/ 73 h 279"/>
                <a:gd name="T2" fmla="*/ 42 w 359"/>
                <a:gd name="T3" fmla="*/ 279 h 279"/>
                <a:gd name="T4" fmla="*/ 359 w 359"/>
                <a:gd name="T5" fmla="*/ 0 h 279"/>
                <a:gd name="T6" fmla="*/ 0 w 359"/>
                <a:gd name="T7" fmla="*/ 73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9" h="279">
                  <a:moveTo>
                    <a:pt x="0" y="73"/>
                  </a:moveTo>
                  <a:lnTo>
                    <a:pt x="42" y="279"/>
                  </a:lnTo>
                  <a:lnTo>
                    <a:pt x="359" y="0"/>
                  </a:lnTo>
                  <a:lnTo>
                    <a:pt x="0" y="73"/>
                  </a:lnTo>
                  <a:close/>
                </a:path>
              </a:pathLst>
            </a:custGeom>
            <a:solidFill>
              <a:srgbClr val="6500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54" name="Freeform 41">
              <a:extLst>
                <a:ext uri="{FF2B5EF4-FFF2-40B4-BE49-F238E27FC236}">
                  <a16:creationId xmlns:a16="http://schemas.microsoft.com/office/drawing/2014/main" id="{C59A0ED7-C137-4A39-AAB8-4B18FC08C05D}"/>
                </a:ext>
              </a:extLst>
            </p:cNvPr>
            <p:cNvSpPr>
              <a:spLocks/>
            </p:cNvSpPr>
            <p:nvPr/>
          </p:nvSpPr>
          <p:spPr bwMode="auto">
            <a:xfrm>
              <a:off x="7519988" y="4946650"/>
              <a:ext cx="571500" cy="555625"/>
            </a:xfrm>
            <a:custGeom>
              <a:avLst/>
              <a:gdLst>
                <a:gd name="T0" fmla="*/ 0 w 360"/>
                <a:gd name="T1" fmla="*/ 74 h 350"/>
                <a:gd name="T2" fmla="*/ 360 w 360"/>
                <a:gd name="T3" fmla="*/ 0 h 350"/>
                <a:gd name="T4" fmla="*/ 244 w 360"/>
                <a:gd name="T5" fmla="*/ 350 h 350"/>
                <a:gd name="T6" fmla="*/ 0 w 360"/>
                <a:gd name="T7" fmla="*/ 74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0" h="350">
                  <a:moveTo>
                    <a:pt x="0" y="74"/>
                  </a:moveTo>
                  <a:lnTo>
                    <a:pt x="360" y="0"/>
                  </a:lnTo>
                  <a:lnTo>
                    <a:pt x="244" y="350"/>
                  </a:lnTo>
                  <a:lnTo>
                    <a:pt x="0" y="74"/>
                  </a:lnTo>
                  <a:close/>
                </a:path>
              </a:pathLst>
            </a:custGeom>
            <a:solidFill>
              <a:srgbClr val="7700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AD87EEA1-16FA-40EC-A6AF-5E06E80C7A31}"/>
              </a:ext>
            </a:extLst>
          </p:cNvPr>
          <p:cNvGrpSpPr/>
          <p:nvPr/>
        </p:nvGrpSpPr>
        <p:grpSpPr>
          <a:xfrm rot="7470316">
            <a:off x="9928335" y="5074220"/>
            <a:ext cx="987205" cy="530671"/>
            <a:chOff x="1393036" y="1869116"/>
            <a:chExt cx="1953280" cy="1049984"/>
          </a:xfrm>
        </p:grpSpPr>
        <p:sp>
          <p:nvSpPr>
            <p:cNvPr id="74" name="Freeform 5">
              <a:extLst>
                <a:ext uri="{FF2B5EF4-FFF2-40B4-BE49-F238E27FC236}">
                  <a16:creationId xmlns:a16="http://schemas.microsoft.com/office/drawing/2014/main" id="{5A513874-DCA2-4949-BC3F-5910672F8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3036" y="1934740"/>
              <a:ext cx="1953279" cy="984360"/>
            </a:xfrm>
            <a:custGeom>
              <a:avLst/>
              <a:gdLst>
                <a:gd name="T0" fmla="*/ 286 w 571"/>
                <a:gd name="T1" fmla="*/ 286 h 286"/>
                <a:gd name="T2" fmla="*/ 0 w 571"/>
                <a:gd name="T3" fmla="*/ 0 h 286"/>
                <a:gd name="T4" fmla="*/ 112 w 571"/>
                <a:gd name="T5" fmla="*/ 0 h 286"/>
                <a:gd name="T6" fmla="*/ 286 w 571"/>
                <a:gd name="T7" fmla="*/ 174 h 286"/>
                <a:gd name="T8" fmla="*/ 459 w 571"/>
                <a:gd name="T9" fmla="*/ 0 h 286"/>
                <a:gd name="T10" fmla="*/ 571 w 571"/>
                <a:gd name="T11" fmla="*/ 0 h 286"/>
                <a:gd name="T12" fmla="*/ 286 w 571"/>
                <a:gd name="T13" fmla="*/ 286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71" h="286">
                  <a:moveTo>
                    <a:pt x="286" y="286"/>
                  </a:moveTo>
                  <a:cubicBezTo>
                    <a:pt x="128" y="286"/>
                    <a:pt x="0" y="158"/>
                    <a:pt x="0" y="0"/>
                  </a:cubicBezTo>
                  <a:cubicBezTo>
                    <a:pt x="112" y="0"/>
                    <a:pt x="112" y="0"/>
                    <a:pt x="112" y="0"/>
                  </a:cubicBezTo>
                  <a:cubicBezTo>
                    <a:pt x="112" y="96"/>
                    <a:pt x="190" y="174"/>
                    <a:pt x="286" y="174"/>
                  </a:cubicBezTo>
                  <a:cubicBezTo>
                    <a:pt x="381" y="174"/>
                    <a:pt x="459" y="96"/>
                    <a:pt x="459" y="0"/>
                  </a:cubicBezTo>
                  <a:cubicBezTo>
                    <a:pt x="571" y="0"/>
                    <a:pt x="571" y="0"/>
                    <a:pt x="571" y="0"/>
                  </a:cubicBezTo>
                  <a:cubicBezTo>
                    <a:pt x="571" y="158"/>
                    <a:pt x="443" y="286"/>
                    <a:pt x="286" y="286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scene3d>
              <a:camera prst="orthographicFront"/>
              <a:lightRig rig="soft" dir="t"/>
            </a:scene3d>
            <a:sp3d>
              <a:bevelT w="95250" h="88900"/>
            </a:sp3d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75" name="Oval 6">
              <a:extLst>
                <a:ext uri="{FF2B5EF4-FFF2-40B4-BE49-F238E27FC236}">
                  <a16:creationId xmlns:a16="http://schemas.microsoft.com/office/drawing/2014/main" id="{A71BC9A5-5393-4BDF-AB5F-B7BD84C458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3036" y="1869116"/>
              <a:ext cx="384094" cy="131248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76" name="Oval 7">
              <a:extLst>
                <a:ext uri="{FF2B5EF4-FFF2-40B4-BE49-F238E27FC236}">
                  <a16:creationId xmlns:a16="http://schemas.microsoft.com/office/drawing/2014/main" id="{4446E9EA-0061-416C-9FC1-07944633F7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62222" y="1869116"/>
              <a:ext cx="384094" cy="131248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C6A70B3D-70EE-4802-935E-48DB62042012}"/>
              </a:ext>
            </a:extLst>
          </p:cNvPr>
          <p:cNvGrpSpPr/>
          <p:nvPr/>
        </p:nvGrpSpPr>
        <p:grpSpPr>
          <a:xfrm rot="19614422">
            <a:off x="1974124" y="4772225"/>
            <a:ext cx="774832" cy="416510"/>
            <a:chOff x="1393036" y="1869116"/>
            <a:chExt cx="1953280" cy="1049984"/>
          </a:xfrm>
        </p:grpSpPr>
        <p:sp>
          <p:nvSpPr>
            <p:cNvPr id="78" name="Freeform 5">
              <a:extLst>
                <a:ext uri="{FF2B5EF4-FFF2-40B4-BE49-F238E27FC236}">
                  <a16:creationId xmlns:a16="http://schemas.microsoft.com/office/drawing/2014/main" id="{98470BD2-B861-4A60-8EC7-3FC03A4D53A7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3036" y="1934740"/>
              <a:ext cx="1953279" cy="984360"/>
            </a:xfrm>
            <a:custGeom>
              <a:avLst/>
              <a:gdLst>
                <a:gd name="T0" fmla="*/ 286 w 571"/>
                <a:gd name="T1" fmla="*/ 286 h 286"/>
                <a:gd name="T2" fmla="*/ 0 w 571"/>
                <a:gd name="T3" fmla="*/ 0 h 286"/>
                <a:gd name="T4" fmla="*/ 112 w 571"/>
                <a:gd name="T5" fmla="*/ 0 h 286"/>
                <a:gd name="T6" fmla="*/ 286 w 571"/>
                <a:gd name="T7" fmla="*/ 174 h 286"/>
                <a:gd name="T8" fmla="*/ 459 w 571"/>
                <a:gd name="T9" fmla="*/ 0 h 286"/>
                <a:gd name="T10" fmla="*/ 571 w 571"/>
                <a:gd name="T11" fmla="*/ 0 h 286"/>
                <a:gd name="T12" fmla="*/ 286 w 571"/>
                <a:gd name="T13" fmla="*/ 286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71" h="286">
                  <a:moveTo>
                    <a:pt x="286" y="286"/>
                  </a:moveTo>
                  <a:cubicBezTo>
                    <a:pt x="128" y="286"/>
                    <a:pt x="0" y="158"/>
                    <a:pt x="0" y="0"/>
                  </a:cubicBezTo>
                  <a:cubicBezTo>
                    <a:pt x="112" y="0"/>
                    <a:pt x="112" y="0"/>
                    <a:pt x="112" y="0"/>
                  </a:cubicBezTo>
                  <a:cubicBezTo>
                    <a:pt x="112" y="96"/>
                    <a:pt x="190" y="174"/>
                    <a:pt x="286" y="174"/>
                  </a:cubicBezTo>
                  <a:cubicBezTo>
                    <a:pt x="381" y="174"/>
                    <a:pt x="459" y="96"/>
                    <a:pt x="459" y="0"/>
                  </a:cubicBezTo>
                  <a:cubicBezTo>
                    <a:pt x="571" y="0"/>
                    <a:pt x="571" y="0"/>
                    <a:pt x="571" y="0"/>
                  </a:cubicBezTo>
                  <a:cubicBezTo>
                    <a:pt x="571" y="158"/>
                    <a:pt x="443" y="286"/>
                    <a:pt x="286" y="28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scene3d>
              <a:camera prst="orthographicFront"/>
              <a:lightRig rig="soft" dir="t"/>
            </a:scene3d>
            <a:sp3d>
              <a:bevelT h="50800"/>
            </a:sp3d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79" name="Oval 6">
              <a:extLst>
                <a:ext uri="{FF2B5EF4-FFF2-40B4-BE49-F238E27FC236}">
                  <a16:creationId xmlns:a16="http://schemas.microsoft.com/office/drawing/2014/main" id="{C3D9E7E9-C3B8-4BD7-9B80-F10C396933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3036" y="1869116"/>
              <a:ext cx="384094" cy="13124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80" name="Oval 7">
              <a:extLst>
                <a:ext uri="{FF2B5EF4-FFF2-40B4-BE49-F238E27FC236}">
                  <a16:creationId xmlns:a16="http://schemas.microsoft.com/office/drawing/2014/main" id="{06492647-952B-4462-A8F7-8E55947DB0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62222" y="1869116"/>
              <a:ext cx="384094" cy="13124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A7EDBEED-2142-4D51-912A-D9F440A6ED5B}"/>
              </a:ext>
            </a:extLst>
          </p:cNvPr>
          <p:cNvGrpSpPr/>
          <p:nvPr/>
        </p:nvGrpSpPr>
        <p:grpSpPr>
          <a:xfrm>
            <a:off x="6147284" y="5760491"/>
            <a:ext cx="465347" cy="465347"/>
            <a:chOff x="2335848" y="1439863"/>
            <a:chExt cx="1009650" cy="1009650"/>
          </a:xfrm>
        </p:grpSpPr>
        <p:sp>
          <p:nvSpPr>
            <p:cNvPr id="61" name="Freeform 9">
              <a:extLst>
                <a:ext uri="{FF2B5EF4-FFF2-40B4-BE49-F238E27FC236}">
                  <a16:creationId xmlns:a16="http://schemas.microsoft.com/office/drawing/2014/main" id="{D2C0DB73-99B7-428A-BFED-0A24CFA6CFD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91448" y="1439863"/>
              <a:ext cx="298450" cy="1009650"/>
            </a:xfrm>
            <a:custGeom>
              <a:avLst/>
              <a:gdLst>
                <a:gd name="T0" fmla="*/ 53 w 106"/>
                <a:gd name="T1" fmla="*/ 358 h 358"/>
                <a:gd name="T2" fmla="*/ 0 w 106"/>
                <a:gd name="T3" fmla="*/ 306 h 358"/>
                <a:gd name="T4" fmla="*/ 0 w 106"/>
                <a:gd name="T5" fmla="*/ 52 h 358"/>
                <a:gd name="T6" fmla="*/ 53 w 106"/>
                <a:gd name="T7" fmla="*/ 0 h 358"/>
                <a:gd name="T8" fmla="*/ 106 w 106"/>
                <a:gd name="T9" fmla="*/ 52 h 358"/>
                <a:gd name="T10" fmla="*/ 106 w 106"/>
                <a:gd name="T11" fmla="*/ 306 h 358"/>
                <a:gd name="T12" fmla="*/ 53 w 106"/>
                <a:gd name="T13" fmla="*/ 358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" h="358">
                  <a:moveTo>
                    <a:pt x="53" y="358"/>
                  </a:moveTo>
                  <a:cubicBezTo>
                    <a:pt x="24" y="358"/>
                    <a:pt x="0" y="335"/>
                    <a:pt x="0" y="306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2" y="0"/>
                    <a:pt x="106" y="23"/>
                    <a:pt x="106" y="52"/>
                  </a:cubicBezTo>
                  <a:cubicBezTo>
                    <a:pt x="106" y="306"/>
                    <a:pt x="106" y="306"/>
                    <a:pt x="106" y="306"/>
                  </a:cubicBezTo>
                  <a:cubicBezTo>
                    <a:pt x="106" y="335"/>
                    <a:pt x="82" y="358"/>
                    <a:pt x="53" y="358"/>
                  </a:cubicBezTo>
                  <a:close/>
                </a:path>
              </a:pathLst>
            </a:custGeom>
            <a:solidFill>
              <a:schemeClr val="accent3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62" name="Freeform 10">
              <a:extLst>
                <a:ext uri="{FF2B5EF4-FFF2-40B4-BE49-F238E27FC236}">
                  <a16:creationId xmlns:a16="http://schemas.microsoft.com/office/drawing/2014/main" id="{436B20DB-41D9-421B-98DE-C91CC0446C54}"/>
                </a:ext>
              </a:extLst>
            </p:cNvPr>
            <p:cNvSpPr>
              <a:spLocks/>
            </p:cNvSpPr>
            <p:nvPr/>
          </p:nvSpPr>
          <p:spPr bwMode="auto">
            <a:xfrm>
              <a:off x="2335848" y="1795463"/>
              <a:ext cx="1009650" cy="298450"/>
            </a:xfrm>
            <a:custGeom>
              <a:avLst/>
              <a:gdLst>
                <a:gd name="T0" fmla="*/ 358 w 358"/>
                <a:gd name="T1" fmla="*/ 53 h 106"/>
                <a:gd name="T2" fmla="*/ 306 w 358"/>
                <a:gd name="T3" fmla="*/ 106 h 106"/>
                <a:gd name="T4" fmla="*/ 52 w 358"/>
                <a:gd name="T5" fmla="*/ 106 h 106"/>
                <a:gd name="T6" fmla="*/ 0 w 358"/>
                <a:gd name="T7" fmla="*/ 53 h 106"/>
                <a:gd name="T8" fmla="*/ 52 w 358"/>
                <a:gd name="T9" fmla="*/ 0 h 106"/>
                <a:gd name="T10" fmla="*/ 306 w 358"/>
                <a:gd name="T11" fmla="*/ 0 h 106"/>
                <a:gd name="T12" fmla="*/ 358 w 358"/>
                <a:gd name="T13" fmla="*/ 5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8" h="106">
                  <a:moveTo>
                    <a:pt x="358" y="53"/>
                  </a:moveTo>
                  <a:cubicBezTo>
                    <a:pt x="358" y="82"/>
                    <a:pt x="335" y="106"/>
                    <a:pt x="306" y="106"/>
                  </a:cubicBezTo>
                  <a:cubicBezTo>
                    <a:pt x="52" y="106"/>
                    <a:pt x="52" y="106"/>
                    <a:pt x="52" y="106"/>
                  </a:cubicBezTo>
                  <a:cubicBezTo>
                    <a:pt x="23" y="106"/>
                    <a:pt x="0" y="82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35" y="0"/>
                    <a:pt x="358" y="24"/>
                    <a:pt x="358" y="53"/>
                  </a:cubicBezTo>
                  <a:close/>
                </a:path>
              </a:pathLst>
            </a:custGeom>
            <a:solidFill>
              <a:schemeClr val="accent3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30FEE80E-0EA8-4781-9F1F-552EB12A0839}"/>
              </a:ext>
            </a:extLst>
          </p:cNvPr>
          <p:cNvGrpSpPr/>
          <p:nvPr/>
        </p:nvGrpSpPr>
        <p:grpSpPr>
          <a:xfrm rot="2612917">
            <a:off x="8525651" y="1186746"/>
            <a:ext cx="337958" cy="337958"/>
            <a:chOff x="8728347" y="1533511"/>
            <a:chExt cx="465347" cy="465347"/>
          </a:xfrm>
        </p:grpSpPr>
        <p:sp>
          <p:nvSpPr>
            <p:cNvPr id="66" name="Freeform 9">
              <a:extLst>
                <a:ext uri="{FF2B5EF4-FFF2-40B4-BE49-F238E27FC236}">
                  <a16:creationId xmlns:a16="http://schemas.microsoft.com/office/drawing/2014/main" id="{1EE96C10-1ACE-4AD5-8BDF-66B4D65DA45B}"/>
                </a:ext>
              </a:extLst>
            </p:cNvPr>
            <p:cNvSpPr>
              <a:spLocks/>
            </p:cNvSpPr>
            <p:nvPr/>
          </p:nvSpPr>
          <p:spPr bwMode="auto">
            <a:xfrm>
              <a:off x="8892243" y="1533511"/>
              <a:ext cx="137555" cy="465347"/>
            </a:xfrm>
            <a:custGeom>
              <a:avLst/>
              <a:gdLst>
                <a:gd name="T0" fmla="*/ 53 w 106"/>
                <a:gd name="T1" fmla="*/ 358 h 358"/>
                <a:gd name="T2" fmla="*/ 0 w 106"/>
                <a:gd name="T3" fmla="*/ 306 h 358"/>
                <a:gd name="T4" fmla="*/ 0 w 106"/>
                <a:gd name="T5" fmla="*/ 52 h 358"/>
                <a:gd name="T6" fmla="*/ 53 w 106"/>
                <a:gd name="T7" fmla="*/ 0 h 358"/>
                <a:gd name="T8" fmla="*/ 106 w 106"/>
                <a:gd name="T9" fmla="*/ 52 h 358"/>
                <a:gd name="T10" fmla="*/ 106 w 106"/>
                <a:gd name="T11" fmla="*/ 306 h 358"/>
                <a:gd name="T12" fmla="*/ 53 w 106"/>
                <a:gd name="T13" fmla="*/ 358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" h="358">
                  <a:moveTo>
                    <a:pt x="53" y="358"/>
                  </a:moveTo>
                  <a:cubicBezTo>
                    <a:pt x="24" y="358"/>
                    <a:pt x="0" y="335"/>
                    <a:pt x="0" y="306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2" y="0"/>
                    <a:pt x="106" y="23"/>
                    <a:pt x="106" y="52"/>
                  </a:cubicBezTo>
                  <a:cubicBezTo>
                    <a:pt x="106" y="306"/>
                    <a:pt x="106" y="306"/>
                    <a:pt x="106" y="306"/>
                  </a:cubicBezTo>
                  <a:cubicBezTo>
                    <a:pt x="106" y="335"/>
                    <a:pt x="82" y="358"/>
                    <a:pt x="53" y="358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67" name="Freeform 10">
              <a:extLst>
                <a:ext uri="{FF2B5EF4-FFF2-40B4-BE49-F238E27FC236}">
                  <a16:creationId xmlns:a16="http://schemas.microsoft.com/office/drawing/2014/main" id="{035C7D18-EB83-46CF-99F4-6730B201B190}"/>
                </a:ext>
              </a:extLst>
            </p:cNvPr>
            <p:cNvSpPr>
              <a:spLocks/>
            </p:cNvSpPr>
            <p:nvPr/>
          </p:nvSpPr>
          <p:spPr bwMode="auto">
            <a:xfrm>
              <a:off x="8728347" y="1697407"/>
              <a:ext cx="465347" cy="137555"/>
            </a:xfrm>
            <a:custGeom>
              <a:avLst/>
              <a:gdLst>
                <a:gd name="T0" fmla="*/ 358 w 358"/>
                <a:gd name="T1" fmla="*/ 53 h 106"/>
                <a:gd name="T2" fmla="*/ 306 w 358"/>
                <a:gd name="T3" fmla="*/ 106 h 106"/>
                <a:gd name="T4" fmla="*/ 52 w 358"/>
                <a:gd name="T5" fmla="*/ 106 h 106"/>
                <a:gd name="T6" fmla="*/ 0 w 358"/>
                <a:gd name="T7" fmla="*/ 53 h 106"/>
                <a:gd name="T8" fmla="*/ 52 w 358"/>
                <a:gd name="T9" fmla="*/ 0 h 106"/>
                <a:gd name="T10" fmla="*/ 306 w 358"/>
                <a:gd name="T11" fmla="*/ 0 h 106"/>
                <a:gd name="T12" fmla="*/ 358 w 358"/>
                <a:gd name="T13" fmla="*/ 5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8" h="106">
                  <a:moveTo>
                    <a:pt x="358" y="53"/>
                  </a:moveTo>
                  <a:cubicBezTo>
                    <a:pt x="358" y="82"/>
                    <a:pt x="335" y="106"/>
                    <a:pt x="306" y="106"/>
                  </a:cubicBezTo>
                  <a:cubicBezTo>
                    <a:pt x="52" y="106"/>
                    <a:pt x="52" y="106"/>
                    <a:pt x="52" y="106"/>
                  </a:cubicBezTo>
                  <a:cubicBezTo>
                    <a:pt x="23" y="106"/>
                    <a:pt x="0" y="82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35" y="0"/>
                    <a:pt x="358" y="24"/>
                    <a:pt x="358" y="53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A78709AD-A933-3938-0AC5-E900F62558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98944" y="3837593"/>
            <a:ext cx="3561873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ru-UA" b="1">
                <a:solidFill>
                  <a:schemeClr val="bg2"/>
                </a:solidFill>
                <a:latin typeface="Montserrat" panose="00000500000000000000" pitchFamily="50" charset="-52"/>
              </a:rPr>
              <a:t>Bùi Trịnh Thế Viên – 22KTMT2</a:t>
            </a:r>
          </a:p>
          <a:p>
            <a:r>
              <a:rPr lang="en-US" altLang="ru-UA" b="1">
                <a:solidFill>
                  <a:schemeClr val="bg2"/>
                </a:solidFill>
                <a:latin typeface="Montserrat" panose="00000500000000000000" pitchFamily="50" charset="-52"/>
              </a:rPr>
              <a:t>Kim Gia Bảo – 22KTMT2</a:t>
            </a:r>
            <a:endParaRPr lang="ru-UA" altLang="ru-UA" b="1">
              <a:solidFill>
                <a:schemeClr val="bg2"/>
              </a:solidFill>
              <a:latin typeface="Montserrat" panose="00000500000000000000" pitchFamily="50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3827199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4.07407E-6 L -0.00065 -0.09745 " pathEditMode="relative" rAng="0" ptsTypes="AA">
                                      <p:cBhvr>
                                        <p:cTn id="29" dur="67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" y="-4884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path" presetSubtype="0" repeatCount="indefinite" autoRev="1" fill="hold" nodeType="withEffect">
                                  <p:stCondLst>
                                    <p:cond delay="980"/>
                                  </p:stCondLst>
                                  <p:childTnLst>
                                    <p:animMotion origin="layout" path="M 4.79167E-6 1.48148E-6 L 4.79167E-6 0.09259 " pathEditMode="relative" rAng="0" ptsTypes="AA">
                                      <p:cBhvr>
                                        <p:cTn id="35" dur="675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30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7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40" dur="5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7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5" dur="5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5E98C4-4925-9210-C0AD-D40213A647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ED80644A-7406-F6F7-0AAC-D5019188C7DD}"/>
              </a:ext>
            </a:extLst>
          </p:cNvPr>
          <p:cNvGrpSpPr/>
          <p:nvPr/>
        </p:nvGrpSpPr>
        <p:grpSpPr>
          <a:xfrm>
            <a:off x="5623875" y="1927289"/>
            <a:ext cx="2248993" cy="2242428"/>
            <a:chOff x="6772802" y="1406220"/>
            <a:chExt cx="2248993" cy="2242428"/>
          </a:xfrm>
        </p:grpSpPr>
        <p:sp>
          <p:nvSpPr>
            <p:cNvPr id="24" name="Oval 7">
              <a:extLst>
                <a:ext uri="{FF2B5EF4-FFF2-40B4-BE49-F238E27FC236}">
                  <a16:creationId xmlns:a16="http://schemas.microsoft.com/office/drawing/2014/main" id="{F2B52617-3C1F-E47A-1286-79F584108A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72802" y="1406220"/>
              <a:ext cx="2248993" cy="2242428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  <a:effectLst>
              <a:softEdge rad="6985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21" name="Oval 7">
              <a:extLst>
                <a:ext uri="{FF2B5EF4-FFF2-40B4-BE49-F238E27FC236}">
                  <a16:creationId xmlns:a16="http://schemas.microsoft.com/office/drawing/2014/main" id="{D2D9652C-009C-1A45-B590-F4692DC631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18460" y="1579953"/>
              <a:ext cx="1315298" cy="1311458"/>
            </a:xfrm>
            <a:prstGeom prst="ellipse">
              <a:avLst/>
            </a:prstGeom>
            <a:gradFill flip="none" rotWithShape="1">
              <a:gsLst>
                <a:gs pos="100000">
                  <a:schemeClr val="accent4">
                    <a:lumMod val="75000"/>
                  </a:schemeClr>
                </a:gs>
                <a:gs pos="23000">
                  <a:schemeClr val="accent6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</p:grpSp>
      <p:sp>
        <p:nvSpPr>
          <p:cNvPr id="22" name="Blur_Sphere">
            <a:extLst>
              <a:ext uri="{FF2B5EF4-FFF2-40B4-BE49-F238E27FC236}">
                <a16:creationId xmlns:a16="http://schemas.microsoft.com/office/drawing/2014/main" id="{6D660C0A-8A1A-EFAF-A9F9-5AB95C4984B1}"/>
              </a:ext>
            </a:extLst>
          </p:cNvPr>
          <p:cNvSpPr/>
          <p:nvPr/>
        </p:nvSpPr>
        <p:spPr>
          <a:xfrm>
            <a:off x="5669282" y="1842614"/>
            <a:ext cx="1159496" cy="1852806"/>
          </a:xfrm>
          <a:custGeom>
            <a:avLst/>
            <a:gdLst>
              <a:gd name="connsiteX0" fmla="*/ 618292 w 784147"/>
              <a:gd name="connsiteY0" fmla="*/ 0 h 1232974"/>
              <a:gd name="connsiteX1" fmla="*/ 742899 w 784147"/>
              <a:gd name="connsiteY1" fmla="*/ 12525 h 1232974"/>
              <a:gd name="connsiteX2" fmla="*/ 784147 w 784147"/>
              <a:gd name="connsiteY2" fmla="*/ 25292 h 1232974"/>
              <a:gd name="connsiteX3" fmla="*/ 784147 w 784147"/>
              <a:gd name="connsiteY3" fmla="*/ 1207683 h 1232974"/>
              <a:gd name="connsiteX4" fmla="*/ 742899 w 784147"/>
              <a:gd name="connsiteY4" fmla="*/ 1220449 h 1232974"/>
              <a:gd name="connsiteX5" fmla="*/ 618292 w 784147"/>
              <a:gd name="connsiteY5" fmla="*/ 1232974 h 1232974"/>
              <a:gd name="connsiteX6" fmla="*/ 0 w 784147"/>
              <a:gd name="connsiteY6" fmla="*/ 616487 h 1232974"/>
              <a:gd name="connsiteX7" fmla="*/ 618292 w 784147"/>
              <a:gd name="connsiteY7" fmla="*/ 0 h 1232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4147" h="1232974">
                <a:moveTo>
                  <a:pt x="618292" y="0"/>
                </a:moveTo>
                <a:cubicBezTo>
                  <a:pt x="660976" y="0"/>
                  <a:pt x="702650" y="4313"/>
                  <a:pt x="742899" y="12525"/>
                </a:cubicBezTo>
                <a:lnTo>
                  <a:pt x="784147" y="25292"/>
                </a:lnTo>
                <a:lnTo>
                  <a:pt x="784147" y="1207683"/>
                </a:lnTo>
                <a:lnTo>
                  <a:pt x="742899" y="1220449"/>
                </a:lnTo>
                <a:cubicBezTo>
                  <a:pt x="702650" y="1228661"/>
                  <a:pt x="660976" y="1232974"/>
                  <a:pt x="618292" y="1232974"/>
                </a:cubicBezTo>
                <a:cubicBezTo>
                  <a:pt x="276819" y="1232974"/>
                  <a:pt x="0" y="956963"/>
                  <a:pt x="0" y="616487"/>
                </a:cubicBezTo>
                <a:cubicBezTo>
                  <a:pt x="0" y="276011"/>
                  <a:pt x="276819" y="0"/>
                  <a:pt x="618292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4">
                  <a:lumMod val="75000"/>
                  <a:alpha val="60000"/>
                </a:schemeClr>
              </a:gs>
              <a:gs pos="23000">
                <a:schemeClr val="accent6">
                  <a:alpha val="6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2159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40" name="Oval 23">
            <a:extLst>
              <a:ext uri="{FF2B5EF4-FFF2-40B4-BE49-F238E27FC236}">
                <a16:creationId xmlns:a16="http://schemas.microsoft.com/office/drawing/2014/main" id="{CFCCB62F-8114-5AA2-A4BE-512DB49E1E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65545" y="5092882"/>
            <a:ext cx="1216000" cy="1219387"/>
          </a:xfrm>
          <a:prstGeom prst="ellipse">
            <a:avLst/>
          </a:prstGeom>
          <a:gradFill flip="none" rotWithShape="1">
            <a:gsLst>
              <a:gs pos="100000">
                <a:schemeClr val="accent3"/>
              </a:gs>
              <a:gs pos="23000">
                <a:schemeClr val="accent1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3175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D121C59-1A02-3EA1-3F19-D79EE210AD17}"/>
              </a:ext>
            </a:extLst>
          </p:cNvPr>
          <p:cNvGrpSpPr/>
          <p:nvPr/>
        </p:nvGrpSpPr>
        <p:grpSpPr>
          <a:xfrm>
            <a:off x="-597368" y="5472920"/>
            <a:ext cx="2396050" cy="2389054"/>
            <a:chOff x="551559" y="4354644"/>
            <a:chExt cx="2396050" cy="2389054"/>
          </a:xfrm>
        </p:grpSpPr>
        <p:sp>
          <p:nvSpPr>
            <p:cNvPr id="31" name="Oval 7">
              <a:extLst>
                <a:ext uri="{FF2B5EF4-FFF2-40B4-BE49-F238E27FC236}">
                  <a16:creationId xmlns:a16="http://schemas.microsoft.com/office/drawing/2014/main" id="{A54777D2-BFD2-A2C1-88DF-72563EA759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59" y="4354644"/>
              <a:ext cx="2396050" cy="2389054"/>
            </a:xfrm>
            <a:prstGeom prst="ellipse">
              <a:avLst/>
            </a:prstGeom>
            <a:gradFill flip="none" rotWithShape="1">
              <a:gsLst>
                <a:gs pos="100000">
                  <a:schemeClr val="accent3">
                    <a:lumMod val="50000"/>
                  </a:schemeClr>
                </a:gs>
                <a:gs pos="23000">
                  <a:schemeClr val="accent3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softEdge rad="6477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F532AB0D-2C68-0882-9562-F41D00A624C0}"/>
                </a:ext>
              </a:extLst>
            </p:cNvPr>
            <p:cNvGrpSpPr/>
            <p:nvPr/>
          </p:nvGrpSpPr>
          <p:grpSpPr>
            <a:xfrm>
              <a:off x="623992" y="4478846"/>
              <a:ext cx="1697405" cy="1614661"/>
              <a:chOff x="623992" y="4478846"/>
              <a:chExt cx="1697405" cy="1614661"/>
            </a:xfrm>
          </p:grpSpPr>
          <p:sp>
            <p:nvSpPr>
              <p:cNvPr id="33" name="Oval 7">
                <a:extLst>
                  <a:ext uri="{FF2B5EF4-FFF2-40B4-BE49-F238E27FC236}">
                    <a16:creationId xmlns:a16="http://schemas.microsoft.com/office/drawing/2014/main" id="{128391A3-583B-E08C-DF0F-A3E5F851E7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0358" y="4527056"/>
                <a:ext cx="1571039" cy="1566451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75000"/>
                    </a:schemeClr>
                  </a:gs>
                  <a:gs pos="23000">
                    <a:schemeClr val="accent3">
                      <a:lumMod val="60000"/>
                      <a:lumOff val="40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>
                  <a:solidFill>
                    <a:schemeClr val="lt1"/>
                  </a:solidFill>
                </a:endParaRPr>
              </a:p>
            </p:txBody>
          </p:sp>
          <p:sp>
            <p:nvSpPr>
              <p:cNvPr id="34" name="Oval 7">
                <a:extLst>
                  <a:ext uri="{FF2B5EF4-FFF2-40B4-BE49-F238E27FC236}">
                    <a16:creationId xmlns:a16="http://schemas.microsoft.com/office/drawing/2014/main" id="{2E4928F2-619D-2B5F-8441-A2CE5256E0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8900000">
                <a:off x="623992" y="4478846"/>
                <a:ext cx="1508823" cy="1220581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20000"/>
                      <a:lumOff val="80000"/>
                      <a:alpha val="85000"/>
                    </a:schemeClr>
                  </a:gs>
                  <a:gs pos="0">
                    <a:schemeClr val="accent3">
                      <a:lumMod val="20000"/>
                      <a:lumOff val="8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  <a:effectLst>
                <a:softEdge rad="241300"/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</p:grpSp>
      </p:grpSp>
      <p:sp>
        <p:nvSpPr>
          <p:cNvPr id="71" name="Rectangle 31">
            <a:extLst>
              <a:ext uri="{FF2B5EF4-FFF2-40B4-BE49-F238E27FC236}">
                <a16:creationId xmlns:a16="http://schemas.microsoft.com/office/drawing/2014/main" id="{5FCCCBA4-F922-CFDE-AA1E-193839275D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65851" y="436425"/>
            <a:ext cx="8207375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ru-UA" sz="3200" b="1">
                <a:solidFill>
                  <a:schemeClr val="bg2"/>
                </a:solidFill>
                <a:latin typeface="Montserrat" panose="00000500000000000000" pitchFamily="50" charset="-52"/>
              </a:rPr>
              <a:t>1. TextField với controller và validation</a:t>
            </a:r>
            <a:endParaRPr lang="ru-UA" altLang="ru-UA" sz="3200" b="1">
              <a:solidFill>
                <a:schemeClr val="bg2"/>
              </a:solidFill>
              <a:latin typeface="Montserrat" panose="00000500000000000000" pitchFamily="50" charset="-52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7AA81A7-4083-23FF-7419-D1DC5E8894E1}"/>
              </a:ext>
            </a:extLst>
          </p:cNvPr>
          <p:cNvGrpSpPr/>
          <p:nvPr/>
        </p:nvGrpSpPr>
        <p:grpSpPr>
          <a:xfrm>
            <a:off x="145858" y="2676179"/>
            <a:ext cx="5916748" cy="2630250"/>
            <a:chOff x="11758" y="2743965"/>
            <a:chExt cx="5916748" cy="263025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080A980-93B5-2582-7C8F-0C5DFB230B5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546" t="17627" r="9546" b="17155"/>
            <a:stretch>
              <a:fillRect/>
            </a:stretch>
          </p:blipFill>
          <p:spPr>
            <a:xfrm>
              <a:off x="11758" y="2743965"/>
              <a:ext cx="5916748" cy="2630250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282A562-2EF6-A92A-76A4-FF5CD1AFC2E8}"/>
                </a:ext>
              </a:extLst>
            </p:cNvPr>
            <p:cNvSpPr/>
            <p:nvPr/>
          </p:nvSpPr>
          <p:spPr>
            <a:xfrm>
              <a:off x="619841" y="4610712"/>
              <a:ext cx="1873002" cy="350143"/>
            </a:xfrm>
            <a:prstGeom prst="rect">
              <a:avLst/>
            </a:prstGeom>
            <a:noFill/>
            <a:ln w="57150">
              <a:solidFill>
                <a:srgbClr val="58BEFA"/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noFill/>
              </a:endParaRPr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6E0CC1B6-93F6-6C8B-DA9A-A880A974E09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583" t="14985" r="10750" b="70921"/>
          <a:stretch>
            <a:fillRect/>
          </a:stretch>
        </p:blipFill>
        <p:spPr>
          <a:xfrm>
            <a:off x="145858" y="2307264"/>
            <a:ext cx="5361700" cy="75718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E68C2E2-8A03-A8A2-5D80-19B5AD593C1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583" t="29416" r="10750" b="13557"/>
          <a:stretch>
            <a:fillRect/>
          </a:stretch>
        </p:blipFill>
        <p:spPr>
          <a:xfrm>
            <a:off x="6226310" y="2084411"/>
            <a:ext cx="5638984" cy="322201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A294563-69F6-F3EA-7B4F-C56A4C22F0A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3330" t="14985" r="10750" b="70921"/>
          <a:stretch>
            <a:fillRect/>
          </a:stretch>
        </p:blipFill>
        <p:spPr>
          <a:xfrm>
            <a:off x="3614420" y="2307264"/>
            <a:ext cx="2448186" cy="75718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D0FA431-026C-5EF0-A53C-D468A4B3C232}"/>
              </a:ext>
            </a:extLst>
          </p:cNvPr>
          <p:cNvSpPr/>
          <p:nvPr/>
        </p:nvSpPr>
        <p:spPr>
          <a:xfrm>
            <a:off x="6568796" y="2084410"/>
            <a:ext cx="2894911" cy="222853"/>
          </a:xfrm>
          <a:prstGeom prst="rect">
            <a:avLst/>
          </a:prstGeom>
          <a:noFill/>
          <a:ln w="57150">
            <a:solidFill>
              <a:srgbClr val="58BEFA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5743186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1FAE70-FDF1-05FA-25DF-9ED97211D9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F47B8787-D90F-FD54-8281-CCF99F603A8A}"/>
              </a:ext>
            </a:extLst>
          </p:cNvPr>
          <p:cNvGrpSpPr/>
          <p:nvPr/>
        </p:nvGrpSpPr>
        <p:grpSpPr>
          <a:xfrm>
            <a:off x="5623875" y="1927289"/>
            <a:ext cx="2248993" cy="2242428"/>
            <a:chOff x="6772802" y="1406220"/>
            <a:chExt cx="2248993" cy="2242428"/>
          </a:xfrm>
        </p:grpSpPr>
        <p:sp>
          <p:nvSpPr>
            <p:cNvPr id="24" name="Oval 7">
              <a:extLst>
                <a:ext uri="{FF2B5EF4-FFF2-40B4-BE49-F238E27FC236}">
                  <a16:creationId xmlns:a16="http://schemas.microsoft.com/office/drawing/2014/main" id="{AF59906D-6CFA-311F-C950-044584A25E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72802" y="1406220"/>
              <a:ext cx="2248993" cy="2242428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  <a:effectLst>
              <a:softEdge rad="6985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21" name="Oval 7">
              <a:extLst>
                <a:ext uri="{FF2B5EF4-FFF2-40B4-BE49-F238E27FC236}">
                  <a16:creationId xmlns:a16="http://schemas.microsoft.com/office/drawing/2014/main" id="{22873C5C-5383-7525-23F6-892FD7919F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18460" y="1579953"/>
              <a:ext cx="1315298" cy="1311458"/>
            </a:xfrm>
            <a:prstGeom prst="ellipse">
              <a:avLst/>
            </a:prstGeom>
            <a:gradFill flip="none" rotWithShape="1">
              <a:gsLst>
                <a:gs pos="100000">
                  <a:schemeClr val="accent4">
                    <a:lumMod val="75000"/>
                  </a:schemeClr>
                </a:gs>
                <a:gs pos="23000">
                  <a:schemeClr val="accent6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</p:grpSp>
      <p:sp>
        <p:nvSpPr>
          <p:cNvPr id="22" name="Blur_Sphere">
            <a:extLst>
              <a:ext uri="{FF2B5EF4-FFF2-40B4-BE49-F238E27FC236}">
                <a16:creationId xmlns:a16="http://schemas.microsoft.com/office/drawing/2014/main" id="{061E940A-8748-C290-262F-41958CA10991}"/>
              </a:ext>
            </a:extLst>
          </p:cNvPr>
          <p:cNvSpPr/>
          <p:nvPr/>
        </p:nvSpPr>
        <p:spPr>
          <a:xfrm>
            <a:off x="5669282" y="1842614"/>
            <a:ext cx="1159496" cy="1852806"/>
          </a:xfrm>
          <a:custGeom>
            <a:avLst/>
            <a:gdLst>
              <a:gd name="connsiteX0" fmla="*/ 618292 w 784147"/>
              <a:gd name="connsiteY0" fmla="*/ 0 h 1232974"/>
              <a:gd name="connsiteX1" fmla="*/ 742899 w 784147"/>
              <a:gd name="connsiteY1" fmla="*/ 12525 h 1232974"/>
              <a:gd name="connsiteX2" fmla="*/ 784147 w 784147"/>
              <a:gd name="connsiteY2" fmla="*/ 25292 h 1232974"/>
              <a:gd name="connsiteX3" fmla="*/ 784147 w 784147"/>
              <a:gd name="connsiteY3" fmla="*/ 1207683 h 1232974"/>
              <a:gd name="connsiteX4" fmla="*/ 742899 w 784147"/>
              <a:gd name="connsiteY4" fmla="*/ 1220449 h 1232974"/>
              <a:gd name="connsiteX5" fmla="*/ 618292 w 784147"/>
              <a:gd name="connsiteY5" fmla="*/ 1232974 h 1232974"/>
              <a:gd name="connsiteX6" fmla="*/ 0 w 784147"/>
              <a:gd name="connsiteY6" fmla="*/ 616487 h 1232974"/>
              <a:gd name="connsiteX7" fmla="*/ 618292 w 784147"/>
              <a:gd name="connsiteY7" fmla="*/ 0 h 1232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4147" h="1232974">
                <a:moveTo>
                  <a:pt x="618292" y="0"/>
                </a:moveTo>
                <a:cubicBezTo>
                  <a:pt x="660976" y="0"/>
                  <a:pt x="702650" y="4313"/>
                  <a:pt x="742899" y="12525"/>
                </a:cubicBezTo>
                <a:lnTo>
                  <a:pt x="784147" y="25292"/>
                </a:lnTo>
                <a:lnTo>
                  <a:pt x="784147" y="1207683"/>
                </a:lnTo>
                <a:lnTo>
                  <a:pt x="742899" y="1220449"/>
                </a:lnTo>
                <a:cubicBezTo>
                  <a:pt x="702650" y="1228661"/>
                  <a:pt x="660976" y="1232974"/>
                  <a:pt x="618292" y="1232974"/>
                </a:cubicBezTo>
                <a:cubicBezTo>
                  <a:pt x="276819" y="1232974"/>
                  <a:pt x="0" y="956963"/>
                  <a:pt x="0" y="616487"/>
                </a:cubicBezTo>
                <a:cubicBezTo>
                  <a:pt x="0" y="276011"/>
                  <a:pt x="276819" y="0"/>
                  <a:pt x="618292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4">
                  <a:lumMod val="75000"/>
                  <a:alpha val="60000"/>
                </a:schemeClr>
              </a:gs>
              <a:gs pos="23000">
                <a:schemeClr val="accent6">
                  <a:alpha val="6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2159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40" name="Oval 23">
            <a:extLst>
              <a:ext uri="{FF2B5EF4-FFF2-40B4-BE49-F238E27FC236}">
                <a16:creationId xmlns:a16="http://schemas.microsoft.com/office/drawing/2014/main" id="{FBF45AB0-D2D0-AA85-C182-1D8A41A085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65545" y="5092882"/>
            <a:ext cx="1216000" cy="1219387"/>
          </a:xfrm>
          <a:prstGeom prst="ellipse">
            <a:avLst/>
          </a:prstGeom>
          <a:gradFill flip="none" rotWithShape="1">
            <a:gsLst>
              <a:gs pos="100000">
                <a:schemeClr val="accent3"/>
              </a:gs>
              <a:gs pos="23000">
                <a:schemeClr val="accent1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3175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73AB79F2-C140-C34F-F2B3-13C2B5EFA738}"/>
              </a:ext>
            </a:extLst>
          </p:cNvPr>
          <p:cNvGrpSpPr/>
          <p:nvPr/>
        </p:nvGrpSpPr>
        <p:grpSpPr>
          <a:xfrm>
            <a:off x="-597368" y="5472920"/>
            <a:ext cx="2396050" cy="2389054"/>
            <a:chOff x="551559" y="4354644"/>
            <a:chExt cx="2396050" cy="2389054"/>
          </a:xfrm>
        </p:grpSpPr>
        <p:sp>
          <p:nvSpPr>
            <p:cNvPr id="31" name="Oval 7">
              <a:extLst>
                <a:ext uri="{FF2B5EF4-FFF2-40B4-BE49-F238E27FC236}">
                  <a16:creationId xmlns:a16="http://schemas.microsoft.com/office/drawing/2014/main" id="{9A88B79D-571B-E964-9A93-6E00B63E76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59" y="4354644"/>
              <a:ext cx="2396050" cy="2389054"/>
            </a:xfrm>
            <a:prstGeom prst="ellipse">
              <a:avLst/>
            </a:prstGeom>
            <a:gradFill flip="none" rotWithShape="1">
              <a:gsLst>
                <a:gs pos="100000">
                  <a:schemeClr val="accent3">
                    <a:lumMod val="50000"/>
                  </a:schemeClr>
                </a:gs>
                <a:gs pos="23000">
                  <a:schemeClr val="accent3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softEdge rad="6477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07F9C7E9-529D-F8EB-3023-4B4CB04E2A1C}"/>
                </a:ext>
              </a:extLst>
            </p:cNvPr>
            <p:cNvGrpSpPr/>
            <p:nvPr/>
          </p:nvGrpSpPr>
          <p:grpSpPr>
            <a:xfrm>
              <a:off x="623992" y="4478846"/>
              <a:ext cx="1697405" cy="1614661"/>
              <a:chOff x="623992" y="4478846"/>
              <a:chExt cx="1697405" cy="1614661"/>
            </a:xfrm>
          </p:grpSpPr>
          <p:sp>
            <p:nvSpPr>
              <p:cNvPr id="33" name="Oval 7">
                <a:extLst>
                  <a:ext uri="{FF2B5EF4-FFF2-40B4-BE49-F238E27FC236}">
                    <a16:creationId xmlns:a16="http://schemas.microsoft.com/office/drawing/2014/main" id="{9E6E636F-A6CD-3F97-91B5-BD97C2272C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0358" y="4527056"/>
                <a:ext cx="1571039" cy="1566451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75000"/>
                    </a:schemeClr>
                  </a:gs>
                  <a:gs pos="23000">
                    <a:schemeClr val="accent3">
                      <a:lumMod val="60000"/>
                      <a:lumOff val="40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>
                  <a:solidFill>
                    <a:schemeClr val="lt1"/>
                  </a:solidFill>
                </a:endParaRPr>
              </a:p>
            </p:txBody>
          </p:sp>
          <p:sp>
            <p:nvSpPr>
              <p:cNvPr id="34" name="Oval 7">
                <a:extLst>
                  <a:ext uri="{FF2B5EF4-FFF2-40B4-BE49-F238E27FC236}">
                    <a16:creationId xmlns:a16="http://schemas.microsoft.com/office/drawing/2014/main" id="{FC4DC996-E188-039A-AE75-EC710B2965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8900000">
                <a:off x="623992" y="4478846"/>
                <a:ext cx="1508823" cy="1220581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20000"/>
                      <a:lumOff val="80000"/>
                      <a:alpha val="85000"/>
                    </a:schemeClr>
                  </a:gs>
                  <a:gs pos="0">
                    <a:schemeClr val="accent3">
                      <a:lumMod val="20000"/>
                      <a:lumOff val="8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  <a:effectLst>
                <a:softEdge rad="241300"/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</p:grpSp>
      </p:grpSp>
      <p:sp>
        <p:nvSpPr>
          <p:cNvPr id="71" name="Rectangle 31">
            <a:extLst>
              <a:ext uri="{FF2B5EF4-FFF2-40B4-BE49-F238E27FC236}">
                <a16:creationId xmlns:a16="http://schemas.microsoft.com/office/drawing/2014/main" id="{13EC30BF-03C7-6083-5619-FDFD9AF3DC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65851" y="299509"/>
            <a:ext cx="8207375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ru-UA" sz="3200" b="1">
                <a:solidFill>
                  <a:schemeClr val="bg2"/>
                </a:solidFill>
                <a:latin typeface="Montserrat" panose="00000500000000000000" pitchFamily="50" charset="-52"/>
              </a:rPr>
              <a:t>1. TextField với controller và validation</a:t>
            </a:r>
            <a:endParaRPr lang="ru-UA" altLang="ru-UA" sz="3200" b="1">
              <a:solidFill>
                <a:schemeClr val="bg2"/>
              </a:solidFill>
              <a:latin typeface="Montserrat" panose="00000500000000000000" pitchFamily="50" charset="-52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5A2D0A-EFA3-7289-D356-1A617D924E3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214" t="10666" r="13040" b="11556"/>
          <a:stretch>
            <a:fillRect/>
          </a:stretch>
        </p:blipFill>
        <p:spPr>
          <a:xfrm>
            <a:off x="3647973" y="1029813"/>
            <a:ext cx="4643120" cy="5708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9942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DC1F82-E1F0-CE95-E095-9A2F7563D8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Sphere">
            <a:extLst>
              <a:ext uri="{FF2B5EF4-FFF2-40B4-BE49-F238E27FC236}">
                <a16:creationId xmlns:a16="http://schemas.microsoft.com/office/drawing/2014/main" id="{DF502E41-E520-AFA6-017A-A5C54ED0FF14}"/>
              </a:ext>
            </a:extLst>
          </p:cNvPr>
          <p:cNvGrpSpPr/>
          <p:nvPr/>
        </p:nvGrpSpPr>
        <p:grpSpPr>
          <a:xfrm>
            <a:off x="9314863" y="1552117"/>
            <a:ext cx="1194484" cy="1268236"/>
            <a:chOff x="8266112" y="61656"/>
            <a:chExt cx="1282622" cy="1361817"/>
          </a:xfrm>
        </p:grpSpPr>
        <p:sp>
          <p:nvSpPr>
            <p:cNvPr id="35" name="Oval 7">
              <a:extLst>
                <a:ext uri="{FF2B5EF4-FFF2-40B4-BE49-F238E27FC236}">
                  <a16:creationId xmlns:a16="http://schemas.microsoft.com/office/drawing/2014/main" id="{86507632-23B4-B4DD-88DF-D499697727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12150" y="190499"/>
              <a:ext cx="1236584" cy="1232974"/>
            </a:xfrm>
            <a:prstGeom prst="ellipse">
              <a:avLst/>
            </a:prstGeom>
            <a:gradFill flip="none" rotWithShape="1">
              <a:gsLst>
                <a:gs pos="100000">
                  <a:schemeClr val="accent4">
                    <a:lumMod val="75000"/>
                  </a:schemeClr>
                </a:gs>
                <a:gs pos="23000">
                  <a:schemeClr val="accent6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36" name="Oval 7">
              <a:extLst>
                <a:ext uri="{FF2B5EF4-FFF2-40B4-BE49-F238E27FC236}">
                  <a16:creationId xmlns:a16="http://schemas.microsoft.com/office/drawing/2014/main" id="{BC058C1A-3B73-15A6-AFF7-F5AE3EE0F4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66112" y="61656"/>
              <a:ext cx="1019232" cy="1016257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  <a:effectLst>
              <a:softEdge rad="3175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</p:grpSp>
      <p:sp>
        <p:nvSpPr>
          <p:cNvPr id="33" name="Oval 23">
            <a:extLst>
              <a:ext uri="{FF2B5EF4-FFF2-40B4-BE49-F238E27FC236}">
                <a16:creationId xmlns:a16="http://schemas.microsoft.com/office/drawing/2014/main" id="{4722CD23-D917-12AF-2F52-6BDAE66115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62482" y="4823183"/>
            <a:ext cx="1375942" cy="1379775"/>
          </a:xfrm>
          <a:prstGeom prst="ellipse">
            <a:avLst/>
          </a:prstGeom>
          <a:gradFill flip="none" rotWithShape="1">
            <a:gsLst>
              <a:gs pos="100000">
                <a:schemeClr val="accent3"/>
              </a:gs>
              <a:gs pos="23000">
                <a:schemeClr val="accent1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13" name="Freeform 10">
            <a:extLst>
              <a:ext uri="{FF2B5EF4-FFF2-40B4-BE49-F238E27FC236}">
                <a16:creationId xmlns:a16="http://schemas.microsoft.com/office/drawing/2014/main" id="{BA6D078F-F944-858A-4AA0-4A32734E3F1E}"/>
              </a:ext>
            </a:extLst>
          </p:cNvPr>
          <p:cNvSpPr>
            <a:spLocks/>
          </p:cNvSpPr>
          <p:nvPr/>
        </p:nvSpPr>
        <p:spPr bwMode="auto">
          <a:xfrm>
            <a:off x="2297113" y="1265238"/>
            <a:ext cx="3549650" cy="1928813"/>
          </a:xfrm>
          <a:custGeom>
            <a:avLst/>
            <a:gdLst>
              <a:gd name="T0" fmla="*/ 815 w 932"/>
              <a:gd name="T1" fmla="*/ 506 h 506"/>
              <a:gd name="T2" fmla="*/ 117 w 932"/>
              <a:gd name="T3" fmla="*/ 506 h 506"/>
              <a:gd name="T4" fmla="*/ 0 w 932"/>
              <a:gd name="T5" fmla="*/ 389 h 506"/>
              <a:gd name="T6" fmla="*/ 0 w 932"/>
              <a:gd name="T7" fmla="*/ 117 h 506"/>
              <a:gd name="T8" fmla="*/ 117 w 932"/>
              <a:gd name="T9" fmla="*/ 0 h 506"/>
              <a:gd name="T10" fmla="*/ 815 w 932"/>
              <a:gd name="T11" fmla="*/ 0 h 506"/>
              <a:gd name="T12" fmla="*/ 932 w 932"/>
              <a:gd name="T13" fmla="*/ 117 h 506"/>
              <a:gd name="T14" fmla="*/ 932 w 932"/>
              <a:gd name="T15" fmla="*/ 389 h 506"/>
              <a:gd name="T16" fmla="*/ 815 w 932"/>
              <a:gd name="T17" fmla="*/ 506 h 5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32" h="506">
                <a:moveTo>
                  <a:pt x="815" y="506"/>
                </a:moveTo>
                <a:cubicBezTo>
                  <a:pt x="117" y="506"/>
                  <a:pt x="117" y="506"/>
                  <a:pt x="117" y="506"/>
                </a:cubicBezTo>
                <a:cubicBezTo>
                  <a:pt x="52" y="506"/>
                  <a:pt x="0" y="454"/>
                  <a:pt x="0" y="389"/>
                </a:cubicBezTo>
                <a:cubicBezTo>
                  <a:pt x="0" y="117"/>
                  <a:pt x="0" y="117"/>
                  <a:pt x="0" y="117"/>
                </a:cubicBezTo>
                <a:cubicBezTo>
                  <a:pt x="0" y="52"/>
                  <a:pt x="52" y="0"/>
                  <a:pt x="117" y="0"/>
                </a:cubicBezTo>
                <a:cubicBezTo>
                  <a:pt x="815" y="0"/>
                  <a:pt x="815" y="0"/>
                  <a:pt x="815" y="0"/>
                </a:cubicBezTo>
                <a:cubicBezTo>
                  <a:pt x="880" y="0"/>
                  <a:pt x="932" y="52"/>
                  <a:pt x="932" y="117"/>
                </a:cubicBezTo>
                <a:cubicBezTo>
                  <a:pt x="932" y="389"/>
                  <a:pt x="932" y="389"/>
                  <a:pt x="932" y="389"/>
                </a:cubicBezTo>
                <a:cubicBezTo>
                  <a:pt x="932" y="454"/>
                  <a:pt x="880" y="506"/>
                  <a:pt x="815" y="506"/>
                </a:cubicBezTo>
                <a:close/>
              </a:path>
            </a:pathLst>
          </a:custGeom>
          <a:gradFill>
            <a:gsLst>
              <a:gs pos="0">
                <a:srgbClr val="30D5FE"/>
              </a:gs>
              <a:gs pos="100000">
                <a:srgbClr val="739FF4"/>
              </a:gs>
            </a:gsLst>
            <a:lin ang="2700000" scaled="0"/>
          </a:gradFill>
          <a:ln w="9525">
            <a:noFill/>
            <a:round/>
            <a:headEnd/>
            <a:tailEnd/>
          </a:ln>
          <a:effectLst>
            <a:outerShdw blurRad="330200" dist="342900" dir="2700000" algn="tl" rotWithShape="0">
              <a:schemeClr val="accent3">
                <a:lumMod val="75000"/>
                <a:alpha val="26000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14" name="Freeform 11">
            <a:extLst>
              <a:ext uri="{FF2B5EF4-FFF2-40B4-BE49-F238E27FC236}">
                <a16:creationId xmlns:a16="http://schemas.microsoft.com/office/drawing/2014/main" id="{7408995C-A051-96D4-58ED-BD576F0C637B}"/>
              </a:ext>
            </a:extLst>
          </p:cNvPr>
          <p:cNvSpPr>
            <a:spLocks/>
          </p:cNvSpPr>
          <p:nvPr/>
        </p:nvSpPr>
        <p:spPr bwMode="auto">
          <a:xfrm>
            <a:off x="6342063" y="1265238"/>
            <a:ext cx="3549650" cy="1928813"/>
          </a:xfrm>
          <a:custGeom>
            <a:avLst/>
            <a:gdLst>
              <a:gd name="T0" fmla="*/ 815 w 932"/>
              <a:gd name="T1" fmla="*/ 506 h 506"/>
              <a:gd name="T2" fmla="*/ 117 w 932"/>
              <a:gd name="T3" fmla="*/ 506 h 506"/>
              <a:gd name="T4" fmla="*/ 0 w 932"/>
              <a:gd name="T5" fmla="*/ 389 h 506"/>
              <a:gd name="T6" fmla="*/ 0 w 932"/>
              <a:gd name="T7" fmla="*/ 117 h 506"/>
              <a:gd name="T8" fmla="*/ 117 w 932"/>
              <a:gd name="T9" fmla="*/ 0 h 506"/>
              <a:gd name="T10" fmla="*/ 815 w 932"/>
              <a:gd name="T11" fmla="*/ 0 h 506"/>
              <a:gd name="T12" fmla="*/ 932 w 932"/>
              <a:gd name="T13" fmla="*/ 117 h 506"/>
              <a:gd name="T14" fmla="*/ 932 w 932"/>
              <a:gd name="T15" fmla="*/ 389 h 506"/>
              <a:gd name="T16" fmla="*/ 815 w 932"/>
              <a:gd name="T17" fmla="*/ 506 h 5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32" h="506">
                <a:moveTo>
                  <a:pt x="815" y="506"/>
                </a:moveTo>
                <a:cubicBezTo>
                  <a:pt x="117" y="506"/>
                  <a:pt x="117" y="506"/>
                  <a:pt x="117" y="506"/>
                </a:cubicBezTo>
                <a:cubicBezTo>
                  <a:pt x="52" y="506"/>
                  <a:pt x="0" y="454"/>
                  <a:pt x="0" y="389"/>
                </a:cubicBezTo>
                <a:cubicBezTo>
                  <a:pt x="0" y="117"/>
                  <a:pt x="0" y="117"/>
                  <a:pt x="0" y="117"/>
                </a:cubicBezTo>
                <a:cubicBezTo>
                  <a:pt x="0" y="52"/>
                  <a:pt x="52" y="0"/>
                  <a:pt x="117" y="0"/>
                </a:cubicBezTo>
                <a:cubicBezTo>
                  <a:pt x="815" y="0"/>
                  <a:pt x="815" y="0"/>
                  <a:pt x="815" y="0"/>
                </a:cubicBezTo>
                <a:cubicBezTo>
                  <a:pt x="880" y="0"/>
                  <a:pt x="932" y="52"/>
                  <a:pt x="932" y="117"/>
                </a:cubicBezTo>
                <a:cubicBezTo>
                  <a:pt x="932" y="389"/>
                  <a:pt x="932" y="389"/>
                  <a:pt x="932" y="389"/>
                </a:cubicBezTo>
                <a:cubicBezTo>
                  <a:pt x="932" y="454"/>
                  <a:pt x="880" y="506"/>
                  <a:pt x="815" y="506"/>
                </a:cubicBezTo>
                <a:close/>
              </a:path>
            </a:pathLst>
          </a:custGeom>
          <a:gradFill>
            <a:gsLst>
              <a:gs pos="0">
                <a:srgbClr val="63B4F8"/>
              </a:gs>
              <a:gs pos="100000">
                <a:srgbClr val="9066EB"/>
              </a:gs>
            </a:gsLst>
            <a:lin ang="2700000" scaled="0"/>
          </a:gradFill>
          <a:ln w="9525">
            <a:noFill/>
            <a:round/>
            <a:headEnd/>
            <a:tailEnd/>
          </a:ln>
          <a:effectLst>
            <a:outerShdw blurRad="330200" dist="342900" dir="2700000" algn="tl" rotWithShape="0">
              <a:schemeClr val="accent3">
                <a:lumMod val="75000"/>
                <a:alpha val="26000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15" name="Freeform 12">
            <a:extLst>
              <a:ext uri="{FF2B5EF4-FFF2-40B4-BE49-F238E27FC236}">
                <a16:creationId xmlns:a16="http://schemas.microsoft.com/office/drawing/2014/main" id="{CA742F88-241D-E69C-DB81-F5BED4E4B5EA}"/>
              </a:ext>
            </a:extLst>
          </p:cNvPr>
          <p:cNvSpPr>
            <a:spLocks/>
          </p:cNvSpPr>
          <p:nvPr/>
        </p:nvSpPr>
        <p:spPr bwMode="auto">
          <a:xfrm>
            <a:off x="2297113" y="3675063"/>
            <a:ext cx="3549650" cy="1928813"/>
          </a:xfrm>
          <a:custGeom>
            <a:avLst/>
            <a:gdLst>
              <a:gd name="T0" fmla="*/ 815 w 932"/>
              <a:gd name="T1" fmla="*/ 506 h 506"/>
              <a:gd name="T2" fmla="*/ 117 w 932"/>
              <a:gd name="T3" fmla="*/ 506 h 506"/>
              <a:gd name="T4" fmla="*/ 0 w 932"/>
              <a:gd name="T5" fmla="*/ 389 h 506"/>
              <a:gd name="T6" fmla="*/ 0 w 932"/>
              <a:gd name="T7" fmla="*/ 117 h 506"/>
              <a:gd name="T8" fmla="*/ 117 w 932"/>
              <a:gd name="T9" fmla="*/ 0 h 506"/>
              <a:gd name="T10" fmla="*/ 815 w 932"/>
              <a:gd name="T11" fmla="*/ 0 h 506"/>
              <a:gd name="T12" fmla="*/ 932 w 932"/>
              <a:gd name="T13" fmla="*/ 117 h 506"/>
              <a:gd name="T14" fmla="*/ 932 w 932"/>
              <a:gd name="T15" fmla="*/ 389 h 506"/>
              <a:gd name="T16" fmla="*/ 815 w 932"/>
              <a:gd name="T17" fmla="*/ 506 h 5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32" h="506">
                <a:moveTo>
                  <a:pt x="815" y="506"/>
                </a:moveTo>
                <a:cubicBezTo>
                  <a:pt x="117" y="506"/>
                  <a:pt x="117" y="506"/>
                  <a:pt x="117" y="506"/>
                </a:cubicBezTo>
                <a:cubicBezTo>
                  <a:pt x="52" y="506"/>
                  <a:pt x="0" y="454"/>
                  <a:pt x="0" y="389"/>
                </a:cubicBezTo>
                <a:cubicBezTo>
                  <a:pt x="0" y="117"/>
                  <a:pt x="0" y="117"/>
                  <a:pt x="0" y="117"/>
                </a:cubicBezTo>
                <a:cubicBezTo>
                  <a:pt x="0" y="52"/>
                  <a:pt x="52" y="0"/>
                  <a:pt x="117" y="0"/>
                </a:cubicBezTo>
                <a:cubicBezTo>
                  <a:pt x="815" y="0"/>
                  <a:pt x="815" y="0"/>
                  <a:pt x="815" y="0"/>
                </a:cubicBezTo>
                <a:cubicBezTo>
                  <a:pt x="880" y="0"/>
                  <a:pt x="932" y="52"/>
                  <a:pt x="932" y="117"/>
                </a:cubicBezTo>
                <a:cubicBezTo>
                  <a:pt x="932" y="389"/>
                  <a:pt x="932" y="389"/>
                  <a:pt x="932" y="389"/>
                </a:cubicBezTo>
                <a:cubicBezTo>
                  <a:pt x="932" y="454"/>
                  <a:pt x="880" y="506"/>
                  <a:pt x="815" y="506"/>
                </a:cubicBezTo>
                <a:close/>
              </a:path>
            </a:pathLst>
          </a:custGeom>
          <a:gradFill>
            <a:gsLst>
              <a:gs pos="0">
                <a:srgbClr val="4FC5FB"/>
              </a:gs>
              <a:gs pos="100000">
                <a:srgbClr val="877EEF"/>
              </a:gs>
            </a:gsLst>
            <a:lin ang="2700000" scaled="0"/>
          </a:gradFill>
          <a:ln w="9525">
            <a:noFill/>
            <a:round/>
            <a:headEnd/>
            <a:tailEnd/>
          </a:ln>
          <a:effectLst>
            <a:outerShdw blurRad="330200" dist="342900" dir="2700000" algn="tl" rotWithShape="0">
              <a:schemeClr val="accent3">
                <a:lumMod val="75000"/>
                <a:alpha val="26000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16" name="Freeform 13">
            <a:extLst>
              <a:ext uri="{FF2B5EF4-FFF2-40B4-BE49-F238E27FC236}">
                <a16:creationId xmlns:a16="http://schemas.microsoft.com/office/drawing/2014/main" id="{670DCF32-03CF-38B8-58AE-D7E7C372A10E}"/>
              </a:ext>
            </a:extLst>
          </p:cNvPr>
          <p:cNvSpPr>
            <a:spLocks/>
          </p:cNvSpPr>
          <p:nvPr/>
        </p:nvSpPr>
        <p:spPr bwMode="auto">
          <a:xfrm>
            <a:off x="6342063" y="3675063"/>
            <a:ext cx="3549650" cy="1928813"/>
          </a:xfrm>
          <a:custGeom>
            <a:avLst/>
            <a:gdLst>
              <a:gd name="T0" fmla="*/ 815 w 932"/>
              <a:gd name="T1" fmla="*/ 506 h 506"/>
              <a:gd name="T2" fmla="*/ 117 w 932"/>
              <a:gd name="T3" fmla="*/ 506 h 506"/>
              <a:gd name="T4" fmla="*/ 0 w 932"/>
              <a:gd name="T5" fmla="*/ 389 h 506"/>
              <a:gd name="T6" fmla="*/ 0 w 932"/>
              <a:gd name="T7" fmla="*/ 117 h 506"/>
              <a:gd name="T8" fmla="*/ 117 w 932"/>
              <a:gd name="T9" fmla="*/ 0 h 506"/>
              <a:gd name="T10" fmla="*/ 815 w 932"/>
              <a:gd name="T11" fmla="*/ 0 h 506"/>
              <a:gd name="T12" fmla="*/ 932 w 932"/>
              <a:gd name="T13" fmla="*/ 117 h 506"/>
              <a:gd name="T14" fmla="*/ 932 w 932"/>
              <a:gd name="T15" fmla="*/ 389 h 506"/>
              <a:gd name="T16" fmla="*/ 815 w 932"/>
              <a:gd name="T17" fmla="*/ 506 h 5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32" h="506">
                <a:moveTo>
                  <a:pt x="815" y="506"/>
                </a:moveTo>
                <a:cubicBezTo>
                  <a:pt x="117" y="506"/>
                  <a:pt x="117" y="506"/>
                  <a:pt x="117" y="506"/>
                </a:cubicBezTo>
                <a:cubicBezTo>
                  <a:pt x="52" y="506"/>
                  <a:pt x="0" y="454"/>
                  <a:pt x="0" y="389"/>
                </a:cubicBezTo>
                <a:cubicBezTo>
                  <a:pt x="0" y="117"/>
                  <a:pt x="0" y="117"/>
                  <a:pt x="0" y="117"/>
                </a:cubicBezTo>
                <a:cubicBezTo>
                  <a:pt x="0" y="52"/>
                  <a:pt x="52" y="0"/>
                  <a:pt x="117" y="0"/>
                </a:cubicBezTo>
                <a:cubicBezTo>
                  <a:pt x="815" y="0"/>
                  <a:pt x="815" y="0"/>
                  <a:pt x="815" y="0"/>
                </a:cubicBezTo>
                <a:cubicBezTo>
                  <a:pt x="880" y="0"/>
                  <a:pt x="932" y="52"/>
                  <a:pt x="932" y="117"/>
                </a:cubicBezTo>
                <a:cubicBezTo>
                  <a:pt x="932" y="389"/>
                  <a:pt x="932" y="389"/>
                  <a:pt x="932" y="389"/>
                </a:cubicBezTo>
                <a:cubicBezTo>
                  <a:pt x="932" y="454"/>
                  <a:pt x="880" y="506"/>
                  <a:pt x="815" y="506"/>
                </a:cubicBezTo>
                <a:close/>
              </a:path>
            </a:pathLst>
          </a:custGeom>
          <a:gradFill>
            <a:gsLst>
              <a:gs pos="0">
                <a:srgbClr val="779CF4"/>
              </a:gs>
              <a:gs pos="100000">
                <a:srgbClr val="993CE3"/>
              </a:gs>
            </a:gsLst>
            <a:lin ang="2700000" scaled="0"/>
          </a:gradFill>
          <a:ln w="9525">
            <a:noFill/>
            <a:round/>
            <a:headEnd/>
            <a:tailEnd/>
          </a:ln>
          <a:effectLst>
            <a:outerShdw blurRad="330200" dist="342900" dir="2700000" algn="tl" rotWithShape="0">
              <a:schemeClr val="accent3">
                <a:lumMod val="75000"/>
                <a:alpha val="26000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37" name="Blur_Sphere">
            <a:extLst>
              <a:ext uri="{FF2B5EF4-FFF2-40B4-BE49-F238E27FC236}">
                <a16:creationId xmlns:a16="http://schemas.microsoft.com/office/drawing/2014/main" id="{FBBC63D3-3305-509A-CE73-B6E8C5AFEABF}"/>
              </a:ext>
            </a:extLst>
          </p:cNvPr>
          <p:cNvSpPr/>
          <p:nvPr/>
        </p:nvSpPr>
        <p:spPr>
          <a:xfrm>
            <a:off x="9077389" y="1407741"/>
            <a:ext cx="1081024" cy="1699780"/>
          </a:xfrm>
          <a:custGeom>
            <a:avLst/>
            <a:gdLst>
              <a:gd name="connsiteX0" fmla="*/ 618292 w 784147"/>
              <a:gd name="connsiteY0" fmla="*/ 0 h 1232974"/>
              <a:gd name="connsiteX1" fmla="*/ 742899 w 784147"/>
              <a:gd name="connsiteY1" fmla="*/ 12525 h 1232974"/>
              <a:gd name="connsiteX2" fmla="*/ 784147 w 784147"/>
              <a:gd name="connsiteY2" fmla="*/ 25292 h 1232974"/>
              <a:gd name="connsiteX3" fmla="*/ 784147 w 784147"/>
              <a:gd name="connsiteY3" fmla="*/ 1207683 h 1232974"/>
              <a:gd name="connsiteX4" fmla="*/ 742899 w 784147"/>
              <a:gd name="connsiteY4" fmla="*/ 1220449 h 1232974"/>
              <a:gd name="connsiteX5" fmla="*/ 618292 w 784147"/>
              <a:gd name="connsiteY5" fmla="*/ 1232974 h 1232974"/>
              <a:gd name="connsiteX6" fmla="*/ 0 w 784147"/>
              <a:gd name="connsiteY6" fmla="*/ 616487 h 1232974"/>
              <a:gd name="connsiteX7" fmla="*/ 618292 w 784147"/>
              <a:gd name="connsiteY7" fmla="*/ 0 h 1232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4147" h="1232974">
                <a:moveTo>
                  <a:pt x="618292" y="0"/>
                </a:moveTo>
                <a:cubicBezTo>
                  <a:pt x="660976" y="0"/>
                  <a:pt x="702650" y="4313"/>
                  <a:pt x="742899" y="12525"/>
                </a:cubicBezTo>
                <a:lnTo>
                  <a:pt x="784147" y="25292"/>
                </a:lnTo>
                <a:lnTo>
                  <a:pt x="784147" y="1207683"/>
                </a:lnTo>
                <a:lnTo>
                  <a:pt x="742899" y="1220449"/>
                </a:lnTo>
                <a:cubicBezTo>
                  <a:pt x="702650" y="1228661"/>
                  <a:pt x="660976" y="1232974"/>
                  <a:pt x="618292" y="1232974"/>
                </a:cubicBezTo>
                <a:cubicBezTo>
                  <a:pt x="276819" y="1232974"/>
                  <a:pt x="0" y="956963"/>
                  <a:pt x="0" y="616487"/>
                </a:cubicBezTo>
                <a:cubicBezTo>
                  <a:pt x="0" y="276011"/>
                  <a:pt x="276819" y="0"/>
                  <a:pt x="618292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4">
                  <a:lumMod val="75000"/>
                </a:schemeClr>
              </a:gs>
              <a:gs pos="23000">
                <a:schemeClr val="accent6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2413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47CB9CA5-52F4-A698-9ADF-57D35628AF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17460" y="4635119"/>
            <a:ext cx="1120713" cy="1179894"/>
          </a:xfrm>
          <a:custGeom>
            <a:avLst/>
            <a:gdLst>
              <a:gd name="connsiteX0" fmla="*/ 53340 w 741311"/>
              <a:gd name="connsiteY0" fmla="*/ 0 h 780693"/>
              <a:gd name="connsiteX1" fmla="*/ 741311 w 741311"/>
              <a:gd name="connsiteY1" fmla="*/ 689888 h 780693"/>
              <a:gd name="connsiteX2" fmla="*/ 732183 w 741311"/>
              <a:gd name="connsiteY2" fmla="*/ 780693 h 780693"/>
              <a:gd name="connsiteX3" fmla="*/ 668228 w 741311"/>
              <a:gd name="connsiteY3" fmla="*/ 780693 h 780693"/>
              <a:gd name="connsiteX4" fmla="*/ 445611 w 741311"/>
              <a:gd name="connsiteY4" fmla="*/ 780693 h 780693"/>
              <a:gd name="connsiteX5" fmla="*/ 0 w 741311"/>
              <a:gd name="connsiteY5" fmla="*/ 334703 h 780693"/>
              <a:gd name="connsiteX6" fmla="*/ 0 w 741311"/>
              <a:gd name="connsiteY6" fmla="*/ 152194 h 780693"/>
              <a:gd name="connsiteX7" fmla="*/ 0 w 741311"/>
              <a:gd name="connsiteY7" fmla="*/ 5392 h 780693"/>
              <a:gd name="connsiteX0" fmla="*/ 53340 w 741311"/>
              <a:gd name="connsiteY0" fmla="*/ 450 h 781143"/>
              <a:gd name="connsiteX1" fmla="*/ 741311 w 741311"/>
              <a:gd name="connsiteY1" fmla="*/ 690338 h 781143"/>
              <a:gd name="connsiteX2" fmla="*/ 732183 w 741311"/>
              <a:gd name="connsiteY2" fmla="*/ 781143 h 781143"/>
              <a:gd name="connsiteX3" fmla="*/ 668228 w 741311"/>
              <a:gd name="connsiteY3" fmla="*/ 781143 h 781143"/>
              <a:gd name="connsiteX4" fmla="*/ 445611 w 741311"/>
              <a:gd name="connsiteY4" fmla="*/ 781143 h 781143"/>
              <a:gd name="connsiteX5" fmla="*/ 0 w 741311"/>
              <a:gd name="connsiteY5" fmla="*/ 335153 h 781143"/>
              <a:gd name="connsiteX6" fmla="*/ 0 w 741311"/>
              <a:gd name="connsiteY6" fmla="*/ 152644 h 781143"/>
              <a:gd name="connsiteX7" fmla="*/ 0 w 741311"/>
              <a:gd name="connsiteY7" fmla="*/ 5842 h 781143"/>
              <a:gd name="connsiteX8" fmla="*/ 53340 w 741311"/>
              <a:gd name="connsiteY8" fmla="*/ 450 h 781143"/>
              <a:gd name="connsiteX0" fmla="*/ 53340 w 742000"/>
              <a:gd name="connsiteY0" fmla="*/ 491 h 781184"/>
              <a:gd name="connsiteX1" fmla="*/ 741311 w 742000"/>
              <a:gd name="connsiteY1" fmla="*/ 690379 h 781184"/>
              <a:gd name="connsiteX2" fmla="*/ 732183 w 742000"/>
              <a:gd name="connsiteY2" fmla="*/ 781184 h 781184"/>
              <a:gd name="connsiteX3" fmla="*/ 668228 w 742000"/>
              <a:gd name="connsiteY3" fmla="*/ 781184 h 781184"/>
              <a:gd name="connsiteX4" fmla="*/ 445611 w 742000"/>
              <a:gd name="connsiteY4" fmla="*/ 781184 h 781184"/>
              <a:gd name="connsiteX5" fmla="*/ 0 w 742000"/>
              <a:gd name="connsiteY5" fmla="*/ 335194 h 781184"/>
              <a:gd name="connsiteX6" fmla="*/ 0 w 742000"/>
              <a:gd name="connsiteY6" fmla="*/ 152685 h 781184"/>
              <a:gd name="connsiteX7" fmla="*/ 0 w 742000"/>
              <a:gd name="connsiteY7" fmla="*/ 5883 h 781184"/>
              <a:gd name="connsiteX8" fmla="*/ 53340 w 742000"/>
              <a:gd name="connsiteY8" fmla="*/ 491 h 781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42000" h="781184">
                <a:moveTo>
                  <a:pt x="53340" y="491"/>
                </a:moveTo>
                <a:cubicBezTo>
                  <a:pt x="551539" y="-13698"/>
                  <a:pt x="755501" y="280986"/>
                  <a:pt x="741311" y="690379"/>
                </a:cubicBezTo>
                <a:lnTo>
                  <a:pt x="732183" y="781184"/>
                </a:lnTo>
                <a:lnTo>
                  <a:pt x="668228" y="781184"/>
                </a:lnTo>
                <a:lnTo>
                  <a:pt x="445611" y="781184"/>
                </a:lnTo>
                <a:cubicBezTo>
                  <a:pt x="198049" y="781184"/>
                  <a:pt x="0" y="582966"/>
                  <a:pt x="0" y="335194"/>
                </a:cubicBezTo>
                <a:lnTo>
                  <a:pt x="0" y="152685"/>
                </a:lnTo>
                <a:lnTo>
                  <a:pt x="0" y="5883"/>
                </a:lnTo>
                <a:lnTo>
                  <a:pt x="53340" y="491"/>
                </a:lnTo>
                <a:close/>
              </a:path>
            </a:pathLst>
          </a:custGeom>
          <a:gradFill flip="none" rotWithShape="1">
            <a:gsLst>
              <a:gs pos="100000">
                <a:schemeClr val="accent3"/>
              </a:gs>
              <a:gs pos="23000">
                <a:schemeClr val="accent1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1651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C8218A3-3023-CF45-AA53-0E7A274B7EC6}"/>
              </a:ext>
            </a:extLst>
          </p:cNvPr>
          <p:cNvGrpSpPr/>
          <p:nvPr/>
        </p:nvGrpSpPr>
        <p:grpSpPr>
          <a:xfrm>
            <a:off x="2289175" y="1257300"/>
            <a:ext cx="3565525" cy="1944688"/>
            <a:chOff x="2289175" y="1257300"/>
            <a:chExt cx="3565525" cy="1944688"/>
          </a:xfrm>
        </p:grpSpPr>
        <p:sp>
          <p:nvSpPr>
            <p:cNvPr id="17" name="Freeform 14">
              <a:extLst>
                <a:ext uri="{FF2B5EF4-FFF2-40B4-BE49-F238E27FC236}">
                  <a16:creationId xmlns:a16="http://schemas.microsoft.com/office/drawing/2014/main" id="{4F1533E4-9120-4F71-FC4D-1116C859EC58}"/>
                </a:ext>
              </a:extLst>
            </p:cNvPr>
            <p:cNvSpPr>
              <a:spLocks/>
            </p:cNvSpPr>
            <p:nvPr/>
          </p:nvSpPr>
          <p:spPr bwMode="auto">
            <a:xfrm>
              <a:off x="2297113" y="1265238"/>
              <a:ext cx="3549650" cy="1928813"/>
            </a:xfrm>
            <a:custGeom>
              <a:avLst/>
              <a:gdLst>
                <a:gd name="T0" fmla="*/ 815 w 932"/>
                <a:gd name="T1" fmla="*/ 506 h 506"/>
                <a:gd name="T2" fmla="*/ 117 w 932"/>
                <a:gd name="T3" fmla="*/ 506 h 506"/>
                <a:gd name="T4" fmla="*/ 0 w 932"/>
                <a:gd name="T5" fmla="*/ 389 h 506"/>
                <a:gd name="T6" fmla="*/ 0 w 932"/>
                <a:gd name="T7" fmla="*/ 117 h 506"/>
                <a:gd name="T8" fmla="*/ 117 w 932"/>
                <a:gd name="T9" fmla="*/ 0 h 506"/>
                <a:gd name="T10" fmla="*/ 815 w 932"/>
                <a:gd name="T11" fmla="*/ 0 h 506"/>
                <a:gd name="T12" fmla="*/ 932 w 932"/>
                <a:gd name="T13" fmla="*/ 117 h 506"/>
                <a:gd name="T14" fmla="*/ 932 w 932"/>
                <a:gd name="T15" fmla="*/ 389 h 506"/>
                <a:gd name="T16" fmla="*/ 815 w 932"/>
                <a:gd name="T17" fmla="*/ 506 h 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32" h="506">
                  <a:moveTo>
                    <a:pt x="815" y="506"/>
                  </a:moveTo>
                  <a:cubicBezTo>
                    <a:pt x="117" y="506"/>
                    <a:pt x="117" y="506"/>
                    <a:pt x="117" y="506"/>
                  </a:cubicBezTo>
                  <a:cubicBezTo>
                    <a:pt x="52" y="506"/>
                    <a:pt x="0" y="454"/>
                    <a:pt x="0" y="389"/>
                  </a:cubicBezTo>
                  <a:cubicBezTo>
                    <a:pt x="0" y="117"/>
                    <a:pt x="0" y="117"/>
                    <a:pt x="0" y="117"/>
                  </a:cubicBezTo>
                  <a:cubicBezTo>
                    <a:pt x="0" y="52"/>
                    <a:pt x="52" y="0"/>
                    <a:pt x="117" y="0"/>
                  </a:cubicBezTo>
                  <a:cubicBezTo>
                    <a:pt x="815" y="0"/>
                    <a:pt x="815" y="0"/>
                    <a:pt x="815" y="0"/>
                  </a:cubicBezTo>
                  <a:cubicBezTo>
                    <a:pt x="880" y="0"/>
                    <a:pt x="932" y="52"/>
                    <a:pt x="932" y="117"/>
                  </a:cubicBezTo>
                  <a:cubicBezTo>
                    <a:pt x="932" y="389"/>
                    <a:pt x="932" y="389"/>
                    <a:pt x="932" y="389"/>
                  </a:cubicBezTo>
                  <a:cubicBezTo>
                    <a:pt x="932" y="454"/>
                    <a:pt x="880" y="506"/>
                    <a:pt x="815" y="506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11000"/>
                  </a:srgbClr>
                </a:gs>
                <a:gs pos="100000">
                  <a:srgbClr val="FFFFFF">
                    <a:alpha val="21000"/>
                  </a:srgbClr>
                </a:gs>
              </a:gsLst>
              <a:lin ang="2700000" scaled="0"/>
            </a:gradFill>
            <a:ln w="9525">
              <a:noFill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21" name="Freeform 18">
              <a:extLst>
                <a:ext uri="{FF2B5EF4-FFF2-40B4-BE49-F238E27FC236}">
                  <a16:creationId xmlns:a16="http://schemas.microsoft.com/office/drawing/2014/main" id="{D0A4E0F8-36C0-CAC5-6777-0961F7DA89E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89175" y="1257300"/>
              <a:ext cx="3565525" cy="1944688"/>
            </a:xfrm>
            <a:custGeom>
              <a:avLst/>
              <a:gdLst>
                <a:gd name="T0" fmla="*/ 817 w 936"/>
                <a:gd name="T1" fmla="*/ 510 h 510"/>
                <a:gd name="T2" fmla="*/ 119 w 936"/>
                <a:gd name="T3" fmla="*/ 510 h 510"/>
                <a:gd name="T4" fmla="*/ 0 w 936"/>
                <a:gd name="T5" fmla="*/ 391 h 510"/>
                <a:gd name="T6" fmla="*/ 0 w 936"/>
                <a:gd name="T7" fmla="*/ 119 h 510"/>
                <a:gd name="T8" fmla="*/ 119 w 936"/>
                <a:gd name="T9" fmla="*/ 0 h 510"/>
                <a:gd name="T10" fmla="*/ 817 w 936"/>
                <a:gd name="T11" fmla="*/ 0 h 510"/>
                <a:gd name="T12" fmla="*/ 936 w 936"/>
                <a:gd name="T13" fmla="*/ 119 h 510"/>
                <a:gd name="T14" fmla="*/ 936 w 936"/>
                <a:gd name="T15" fmla="*/ 391 h 510"/>
                <a:gd name="T16" fmla="*/ 817 w 936"/>
                <a:gd name="T17" fmla="*/ 510 h 510"/>
                <a:gd name="T18" fmla="*/ 119 w 936"/>
                <a:gd name="T19" fmla="*/ 3 h 510"/>
                <a:gd name="T20" fmla="*/ 3 w 936"/>
                <a:gd name="T21" fmla="*/ 119 h 510"/>
                <a:gd name="T22" fmla="*/ 3 w 936"/>
                <a:gd name="T23" fmla="*/ 391 h 510"/>
                <a:gd name="T24" fmla="*/ 119 w 936"/>
                <a:gd name="T25" fmla="*/ 507 h 510"/>
                <a:gd name="T26" fmla="*/ 817 w 936"/>
                <a:gd name="T27" fmla="*/ 507 h 510"/>
                <a:gd name="T28" fmla="*/ 933 w 936"/>
                <a:gd name="T29" fmla="*/ 391 h 510"/>
                <a:gd name="T30" fmla="*/ 933 w 936"/>
                <a:gd name="T31" fmla="*/ 119 h 510"/>
                <a:gd name="T32" fmla="*/ 817 w 936"/>
                <a:gd name="T33" fmla="*/ 3 h 510"/>
                <a:gd name="T34" fmla="*/ 119 w 936"/>
                <a:gd name="T35" fmla="*/ 3 h 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6" h="510">
                  <a:moveTo>
                    <a:pt x="817" y="510"/>
                  </a:moveTo>
                  <a:cubicBezTo>
                    <a:pt x="119" y="510"/>
                    <a:pt x="119" y="510"/>
                    <a:pt x="119" y="510"/>
                  </a:cubicBezTo>
                  <a:cubicBezTo>
                    <a:pt x="53" y="510"/>
                    <a:pt x="0" y="457"/>
                    <a:pt x="0" y="391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53"/>
                    <a:pt x="53" y="0"/>
                    <a:pt x="119" y="0"/>
                  </a:cubicBezTo>
                  <a:cubicBezTo>
                    <a:pt x="817" y="0"/>
                    <a:pt x="817" y="0"/>
                    <a:pt x="817" y="0"/>
                  </a:cubicBezTo>
                  <a:cubicBezTo>
                    <a:pt x="883" y="0"/>
                    <a:pt x="936" y="53"/>
                    <a:pt x="936" y="119"/>
                  </a:cubicBezTo>
                  <a:cubicBezTo>
                    <a:pt x="936" y="391"/>
                    <a:pt x="936" y="391"/>
                    <a:pt x="936" y="391"/>
                  </a:cubicBezTo>
                  <a:cubicBezTo>
                    <a:pt x="936" y="457"/>
                    <a:pt x="883" y="510"/>
                    <a:pt x="817" y="510"/>
                  </a:cubicBezTo>
                  <a:close/>
                  <a:moveTo>
                    <a:pt x="119" y="3"/>
                  </a:moveTo>
                  <a:cubicBezTo>
                    <a:pt x="55" y="3"/>
                    <a:pt x="3" y="55"/>
                    <a:pt x="3" y="119"/>
                  </a:cubicBezTo>
                  <a:cubicBezTo>
                    <a:pt x="3" y="391"/>
                    <a:pt x="3" y="391"/>
                    <a:pt x="3" y="391"/>
                  </a:cubicBezTo>
                  <a:cubicBezTo>
                    <a:pt x="3" y="455"/>
                    <a:pt x="55" y="507"/>
                    <a:pt x="119" y="507"/>
                  </a:cubicBezTo>
                  <a:cubicBezTo>
                    <a:pt x="817" y="507"/>
                    <a:pt x="817" y="507"/>
                    <a:pt x="817" y="507"/>
                  </a:cubicBezTo>
                  <a:cubicBezTo>
                    <a:pt x="881" y="507"/>
                    <a:pt x="933" y="455"/>
                    <a:pt x="933" y="391"/>
                  </a:cubicBezTo>
                  <a:cubicBezTo>
                    <a:pt x="933" y="119"/>
                    <a:pt x="933" y="119"/>
                    <a:pt x="933" y="119"/>
                  </a:cubicBezTo>
                  <a:cubicBezTo>
                    <a:pt x="933" y="55"/>
                    <a:pt x="881" y="3"/>
                    <a:pt x="817" y="3"/>
                  </a:cubicBezTo>
                  <a:lnTo>
                    <a:pt x="119" y="3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33000"/>
                  </a:srgbClr>
                </a:gs>
                <a:gs pos="82000">
                  <a:srgbClr val="FFFFFF">
                    <a:alpha val="0"/>
                  </a:srgbClr>
                </a:gs>
              </a:gsLst>
              <a:lin ang="270000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C9B17CBE-F368-2C5E-68B9-03111F4A59F0}"/>
              </a:ext>
            </a:extLst>
          </p:cNvPr>
          <p:cNvGrpSpPr/>
          <p:nvPr/>
        </p:nvGrpSpPr>
        <p:grpSpPr>
          <a:xfrm>
            <a:off x="6334125" y="1257300"/>
            <a:ext cx="3565525" cy="1944688"/>
            <a:chOff x="6334125" y="1257300"/>
            <a:chExt cx="3565525" cy="1944688"/>
          </a:xfrm>
        </p:grpSpPr>
        <p:sp>
          <p:nvSpPr>
            <p:cNvPr id="18" name="Freeform 15">
              <a:extLst>
                <a:ext uri="{FF2B5EF4-FFF2-40B4-BE49-F238E27FC236}">
                  <a16:creationId xmlns:a16="http://schemas.microsoft.com/office/drawing/2014/main" id="{3650A065-C922-B063-23B1-E7A283599D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2063" y="1265238"/>
              <a:ext cx="3549650" cy="1928813"/>
            </a:xfrm>
            <a:custGeom>
              <a:avLst/>
              <a:gdLst>
                <a:gd name="T0" fmla="*/ 815 w 932"/>
                <a:gd name="T1" fmla="*/ 506 h 506"/>
                <a:gd name="T2" fmla="*/ 117 w 932"/>
                <a:gd name="T3" fmla="*/ 506 h 506"/>
                <a:gd name="T4" fmla="*/ 0 w 932"/>
                <a:gd name="T5" fmla="*/ 389 h 506"/>
                <a:gd name="T6" fmla="*/ 0 w 932"/>
                <a:gd name="T7" fmla="*/ 117 h 506"/>
                <a:gd name="T8" fmla="*/ 117 w 932"/>
                <a:gd name="T9" fmla="*/ 0 h 506"/>
                <a:gd name="T10" fmla="*/ 815 w 932"/>
                <a:gd name="T11" fmla="*/ 0 h 506"/>
                <a:gd name="T12" fmla="*/ 932 w 932"/>
                <a:gd name="T13" fmla="*/ 117 h 506"/>
                <a:gd name="T14" fmla="*/ 932 w 932"/>
                <a:gd name="T15" fmla="*/ 389 h 506"/>
                <a:gd name="T16" fmla="*/ 815 w 932"/>
                <a:gd name="T17" fmla="*/ 506 h 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32" h="506">
                  <a:moveTo>
                    <a:pt x="815" y="506"/>
                  </a:moveTo>
                  <a:cubicBezTo>
                    <a:pt x="117" y="506"/>
                    <a:pt x="117" y="506"/>
                    <a:pt x="117" y="506"/>
                  </a:cubicBezTo>
                  <a:cubicBezTo>
                    <a:pt x="52" y="506"/>
                    <a:pt x="0" y="454"/>
                    <a:pt x="0" y="389"/>
                  </a:cubicBezTo>
                  <a:cubicBezTo>
                    <a:pt x="0" y="117"/>
                    <a:pt x="0" y="117"/>
                    <a:pt x="0" y="117"/>
                  </a:cubicBezTo>
                  <a:cubicBezTo>
                    <a:pt x="0" y="52"/>
                    <a:pt x="52" y="0"/>
                    <a:pt x="117" y="0"/>
                  </a:cubicBezTo>
                  <a:cubicBezTo>
                    <a:pt x="815" y="0"/>
                    <a:pt x="815" y="0"/>
                    <a:pt x="815" y="0"/>
                  </a:cubicBezTo>
                  <a:cubicBezTo>
                    <a:pt x="880" y="0"/>
                    <a:pt x="932" y="52"/>
                    <a:pt x="932" y="117"/>
                  </a:cubicBezTo>
                  <a:cubicBezTo>
                    <a:pt x="932" y="389"/>
                    <a:pt x="932" y="389"/>
                    <a:pt x="932" y="389"/>
                  </a:cubicBezTo>
                  <a:cubicBezTo>
                    <a:pt x="932" y="454"/>
                    <a:pt x="880" y="506"/>
                    <a:pt x="815" y="506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11000"/>
                  </a:srgbClr>
                </a:gs>
                <a:gs pos="100000">
                  <a:srgbClr val="FFFFFF">
                    <a:alpha val="21000"/>
                  </a:srgbClr>
                </a:gs>
              </a:gsLst>
              <a:lin ang="2700000" scaled="0"/>
            </a:gradFill>
            <a:ln w="9525">
              <a:noFill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22" name="Freeform 19">
              <a:extLst>
                <a:ext uri="{FF2B5EF4-FFF2-40B4-BE49-F238E27FC236}">
                  <a16:creationId xmlns:a16="http://schemas.microsoft.com/office/drawing/2014/main" id="{1FB44925-0176-73BB-66E8-C379EED5779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34125" y="1257300"/>
              <a:ext cx="3565525" cy="1944688"/>
            </a:xfrm>
            <a:custGeom>
              <a:avLst/>
              <a:gdLst>
                <a:gd name="T0" fmla="*/ 817 w 936"/>
                <a:gd name="T1" fmla="*/ 510 h 510"/>
                <a:gd name="T2" fmla="*/ 119 w 936"/>
                <a:gd name="T3" fmla="*/ 510 h 510"/>
                <a:gd name="T4" fmla="*/ 0 w 936"/>
                <a:gd name="T5" fmla="*/ 391 h 510"/>
                <a:gd name="T6" fmla="*/ 0 w 936"/>
                <a:gd name="T7" fmla="*/ 119 h 510"/>
                <a:gd name="T8" fmla="*/ 119 w 936"/>
                <a:gd name="T9" fmla="*/ 0 h 510"/>
                <a:gd name="T10" fmla="*/ 817 w 936"/>
                <a:gd name="T11" fmla="*/ 0 h 510"/>
                <a:gd name="T12" fmla="*/ 936 w 936"/>
                <a:gd name="T13" fmla="*/ 119 h 510"/>
                <a:gd name="T14" fmla="*/ 936 w 936"/>
                <a:gd name="T15" fmla="*/ 391 h 510"/>
                <a:gd name="T16" fmla="*/ 817 w 936"/>
                <a:gd name="T17" fmla="*/ 510 h 510"/>
                <a:gd name="T18" fmla="*/ 119 w 936"/>
                <a:gd name="T19" fmla="*/ 3 h 510"/>
                <a:gd name="T20" fmla="*/ 3 w 936"/>
                <a:gd name="T21" fmla="*/ 119 h 510"/>
                <a:gd name="T22" fmla="*/ 3 w 936"/>
                <a:gd name="T23" fmla="*/ 391 h 510"/>
                <a:gd name="T24" fmla="*/ 119 w 936"/>
                <a:gd name="T25" fmla="*/ 507 h 510"/>
                <a:gd name="T26" fmla="*/ 817 w 936"/>
                <a:gd name="T27" fmla="*/ 507 h 510"/>
                <a:gd name="T28" fmla="*/ 933 w 936"/>
                <a:gd name="T29" fmla="*/ 391 h 510"/>
                <a:gd name="T30" fmla="*/ 933 w 936"/>
                <a:gd name="T31" fmla="*/ 119 h 510"/>
                <a:gd name="T32" fmla="*/ 817 w 936"/>
                <a:gd name="T33" fmla="*/ 3 h 510"/>
                <a:gd name="T34" fmla="*/ 119 w 936"/>
                <a:gd name="T35" fmla="*/ 3 h 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6" h="510">
                  <a:moveTo>
                    <a:pt x="817" y="510"/>
                  </a:moveTo>
                  <a:cubicBezTo>
                    <a:pt x="119" y="510"/>
                    <a:pt x="119" y="510"/>
                    <a:pt x="119" y="510"/>
                  </a:cubicBezTo>
                  <a:cubicBezTo>
                    <a:pt x="53" y="510"/>
                    <a:pt x="0" y="457"/>
                    <a:pt x="0" y="391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53"/>
                    <a:pt x="53" y="0"/>
                    <a:pt x="119" y="0"/>
                  </a:cubicBezTo>
                  <a:cubicBezTo>
                    <a:pt x="817" y="0"/>
                    <a:pt x="817" y="0"/>
                    <a:pt x="817" y="0"/>
                  </a:cubicBezTo>
                  <a:cubicBezTo>
                    <a:pt x="883" y="0"/>
                    <a:pt x="936" y="53"/>
                    <a:pt x="936" y="119"/>
                  </a:cubicBezTo>
                  <a:cubicBezTo>
                    <a:pt x="936" y="391"/>
                    <a:pt x="936" y="391"/>
                    <a:pt x="936" y="391"/>
                  </a:cubicBezTo>
                  <a:cubicBezTo>
                    <a:pt x="936" y="457"/>
                    <a:pt x="883" y="510"/>
                    <a:pt x="817" y="510"/>
                  </a:cubicBezTo>
                  <a:close/>
                  <a:moveTo>
                    <a:pt x="119" y="3"/>
                  </a:moveTo>
                  <a:cubicBezTo>
                    <a:pt x="55" y="3"/>
                    <a:pt x="3" y="55"/>
                    <a:pt x="3" y="119"/>
                  </a:cubicBezTo>
                  <a:cubicBezTo>
                    <a:pt x="3" y="391"/>
                    <a:pt x="3" y="391"/>
                    <a:pt x="3" y="391"/>
                  </a:cubicBezTo>
                  <a:cubicBezTo>
                    <a:pt x="3" y="455"/>
                    <a:pt x="55" y="507"/>
                    <a:pt x="119" y="507"/>
                  </a:cubicBezTo>
                  <a:cubicBezTo>
                    <a:pt x="817" y="507"/>
                    <a:pt x="817" y="507"/>
                    <a:pt x="817" y="507"/>
                  </a:cubicBezTo>
                  <a:cubicBezTo>
                    <a:pt x="881" y="507"/>
                    <a:pt x="933" y="455"/>
                    <a:pt x="933" y="391"/>
                  </a:cubicBezTo>
                  <a:cubicBezTo>
                    <a:pt x="933" y="119"/>
                    <a:pt x="933" y="119"/>
                    <a:pt x="933" y="119"/>
                  </a:cubicBezTo>
                  <a:cubicBezTo>
                    <a:pt x="933" y="55"/>
                    <a:pt x="881" y="3"/>
                    <a:pt x="817" y="3"/>
                  </a:cubicBezTo>
                  <a:lnTo>
                    <a:pt x="119" y="3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33000"/>
                  </a:srgbClr>
                </a:gs>
                <a:gs pos="82000">
                  <a:srgbClr val="FFFFFF">
                    <a:alpha val="0"/>
                  </a:srgbClr>
                </a:gs>
              </a:gsLst>
              <a:lin ang="270000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BD3E607E-A3C0-0684-D9E1-CEF2E6147BFD}"/>
              </a:ext>
            </a:extLst>
          </p:cNvPr>
          <p:cNvGrpSpPr/>
          <p:nvPr/>
        </p:nvGrpSpPr>
        <p:grpSpPr>
          <a:xfrm>
            <a:off x="2289175" y="3667125"/>
            <a:ext cx="3565525" cy="1944688"/>
            <a:chOff x="2289175" y="3667125"/>
            <a:chExt cx="3565525" cy="1944688"/>
          </a:xfrm>
        </p:grpSpPr>
        <p:sp>
          <p:nvSpPr>
            <p:cNvPr id="19" name="Freeform 16">
              <a:extLst>
                <a:ext uri="{FF2B5EF4-FFF2-40B4-BE49-F238E27FC236}">
                  <a16:creationId xmlns:a16="http://schemas.microsoft.com/office/drawing/2014/main" id="{06BCEA38-8385-BEAB-E57C-A8DA11657713}"/>
                </a:ext>
              </a:extLst>
            </p:cNvPr>
            <p:cNvSpPr>
              <a:spLocks/>
            </p:cNvSpPr>
            <p:nvPr/>
          </p:nvSpPr>
          <p:spPr bwMode="auto">
            <a:xfrm>
              <a:off x="2297113" y="3675063"/>
              <a:ext cx="3549650" cy="1928813"/>
            </a:xfrm>
            <a:custGeom>
              <a:avLst/>
              <a:gdLst>
                <a:gd name="T0" fmla="*/ 815 w 932"/>
                <a:gd name="T1" fmla="*/ 506 h 506"/>
                <a:gd name="T2" fmla="*/ 117 w 932"/>
                <a:gd name="T3" fmla="*/ 506 h 506"/>
                <a:gd name="T4" fmla="*/ 0 w 932"/>
                <a:gd name="T5" fmla="*/ 389 h 506"/>
                <a:gd name="T6" fmla="*/ 0 w 932"/>
                <a:gd name="T7" fmla="*/ 117 h 506"/>
                <a:gd name="T8" fmla="*/ 117 w 932"/>
                <a:gd name="T9" fmla="*/ 0 h 506"/>
                <a:gd name="T10" fmla="*/ 815 w 932"/>
                <a:gd name="T11" fmla="*/ 0 h 506"/>
                <a:gd name="T12" fmla="*/ 932 w 932"/>
                <a:gd name="T13" fmla="*/ 117 h 506"/>
                <a:gd name="T14" fmla="*/ 932 w 932"/>
                <a:gd name="T15" fmla="*/ 389 h 506"/>
                <a:gd name="T16" fmla="*/ 815 w 932"/>
                <a:gd name="T17" fmla="*/ 506 h 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32" h="506">
                  <a:moveTo>
                    <a:pt x="815" y="506"/>
                  </a:moveTo>
                  <a:cubicBezTo>
                    <a:pt x="117" y="506"/>
                    <a:pt x="117" y="506"/>
                    <a:pt x="117" y="506"/>
                  </a:cubicBezTo>
                  <a:cubicBezTo>
                    <a:pt x="52" y="506"/>
                    <a:pt x="0" y="454"/>
                    <a:pt x="0" y="389"/>
                  </a:cubicBezTo>
                  <a:cubicBezTo>
                    <a:pt x="0" y="117"/>
                    <a:pt x="0" y="117"/>
                    <a:pt x="0" y="117"/>
                  </a:cubicBezTo>
                  <a:cubicBezTo>
                    <a:pt x="0" y="52"/>
                    <a:pt x="52" y="0"/>
                    <a:pt x="117" y="0"/>
                  </a:cubicBezTo>
                  <a:cubicBezTo>
                    <a:pt x="815" y="0"/>
                    <a:pt x="815" y="0"/>
                    <a:pt x="815" y="0"/>
                  </a:cubicBezTo>
                  <a:cubicBezTo>
                    <a:pt x="880" y="0"/>
                    <a:pt x="932" y="52"/>
                    <a:pt x="932" y="117"/>
                  </a:cubicBezTo>
                  <a:cubicBezTo>
                    <a:pt x="932" y="389"/>
                    <a:pt x="932" y="389"/>
                    <a:pt x="932" y="389"/>
                  </a:cubicBezTo>
                  <a:cubicBezTo>
                    <a:pt x="932" y="454"/>
                    <a:pt x="880" y="506"/>
                    <a:pt x="815" y="506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11000"/>
                  </a:srgbClr>
                </a:gs>
                <a:gs pos="100000">
                  <a:srgbClr val="FFFFFF">
                    <a:alpha val="21000"/>
                  </a:srgbClr>
                </a:gs>
              </a:gsLst>
              <a:lin ang="2700000" scaled="0"/>
            </a:gradFill>
            <a:ln w="9525">
              <a:noFill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23" name="Freeform 20">
              <a:extLst>
                <a:ext uri="{FF2B5EF4-FFF2-40B4-BE49-F238E27FC236}">
                  <a16:creationId xmlns:a16="http://schemas.microsoft.com/office/drawing/2014/main" id="{D7877A7A-AEF8-09BE-1243-5E19E437EC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89175" y="3667125"/>
              <a:ext cx="3565525" cy="1944688"/>
            </a:xfrm>
            <a:custGeom>
              <a:avLst/>
              <a:gdLst>
                <a:gd name="T0" fmla="*/ 817 w 936"/>
                <a:gd name="T1" fmla="*/ 510 h 510"/>
                <a:gd name="T2" fmla="*/ 119 w 936"/>
                <a:gd name="T3" fmla="*/ 510 h 510"/>
                <a:gd name="T4" fmla="*/ 0 w 936"/>
                <a:gd name="T5" fmla="*/ 391 h 510"/>
                <a:gd name="T6" fmla="*/ 0 w 936"/>
                <a:gd name="T7" fmla="*/ 119 h 510"/>
                <a:gd name="T8" fmla="*/ 119 w 936"/>
                <a:gd name="T9" fmla="*/ 0 h 510"/>
                <a:gd name="T10" fmla="*/ 817 w 936"/>
                <a:gd name="T11" fmla="*/ 0 h 510"/>
                <a:gd name="T12" fmla="*/ 936 w 936"/>
                <a:gd name="T13" fmla="*/ 119 h 510"/>
                <a:gd name="T14" fmla="*/ 936 w 936"/>
                <a:gd name="T15" fmla="*/ 391 h 510"/>
                <a:gd name="T16" fmla="*/ 817 w 936"/>
                <a:gd name="T17" fmla="*/ 510 h 510"/>
                <a:gd name="T18" fmla="*/ 119 w 936"/>
                <a:gd name="T19" fmla="*/ 3 h 510"/>
                <a:gd name="T20" fmla="*/ 3 w 936"/>
                <a:gd name="T21" fmla="*/ 119 h 510"/>
                <a:gd name="T22" fmla="*/ 3 w 936"/>
                <a:gd name="T23" fmla="*/ 391 h 510"/>
                <a:gd name="T24" fmla="*/ 119 w 936"/>
                <a:gd name="T25" fmla="*/ 507 h 510"/>
                <a:gd name="T26" fmla="*/ 817 w 936"/>
                <a:gd name="T27" fmla="*/ 507 h 510"/>
                <a:gd name="T28" fmla="*/ 933 w 936"/>
                <a:gd name="T29" fmla="*/ 391 h 510"/>
                <a:gd name="T30" fmla="*/ 933 w 936"/>
                <a:gd name="T31" fmla="*/ 119 h 510"/>
                <a:gd name="T32" fmla="*/ 817 w 936"/>
                <a:gd name="T33" fmla="*/ 3 h 510"/>
                <a:gd name="T34" fmla="*/ 119 w 936"/>
                <a:gd name="T35" fmla="*/ 3 h 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6" h="510">
                  <a:moveTo>
                    <a:pt x="817" y="510"/>
                  </a:moveTo>
                  <a:cubicBezTo>
                    <a:pt x="119" y="510"/>
                    <a:pt x="119" y="510"/>
                    <a:pt x="119" y="510"/>
                  </a:cubicBezTo>
                  <a:cubicBezTo>
                    <a:pt x="53" y="510"/>
                    <a:pt x="0" y="457"/>
                    <a:pt x="0" y="391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53"/>
                    <a:pt x="53" y="0"/>
                    <a:pt x="119" y="0"/>
                  </a:cubicBezTo>
                  <a:cubicBezTo>
                    <a:pt x="817" y="0"/>
                    <a:pt x="817" y="0"/>
                    <a:pt x="817" y="0"/>
                  </a:cubicBezTo>
                  <a:cubicBezTo>
                    <a:pt x="883" y="0"/>
                    <a:pt x="936" y="53"/>
                    <a:pt x="936" y="119"/>
                  </a:cubicBezTo>
                  <a:cubicBezTo>
                    <a:pt x="936" y="391"/>
                    <a:pt x="936" y="391"/>
                    <a:pt x="936" y="391"/>
                  </a:cubicBezTo>
                  <a:cubicBezTo>
                    <a:pt x="936" y="457"/>
                    <a:pt x="883" y="510"/>
                    <a:pt x="817" y="510"/>
                  </a:cubicBezTo>
                  <a:close/>
                  <a:moveTo>
                    <a:pt x="119" y="3"/>
                  </a:moveTo>
                  <a:cubicBezTo>
                    <a:pt x="55" y="3"/>
                    <a:pt x="3" y="55"/>
                    <a:pt x="3" y="119"/>
                  </a:cubicBezTo>
                  <a:cubicBezTo>
                    <a:pt x="3" y="391"/>
                    <a:pt x="3" y="391"/>
                    <a:pt x="3" y="391"/>
                  </a:cubicBezTo>
                  <a:cubicBezTo>
                    <a:pt x="3" y="455"/>
                    <a:pt x="55" y="507"/>
                    <a:pt x="119" y="507"/>
                  </a:cubicBezTo>
                  <a:cubicBezTo>
                    <a:pt x="817" y="507"/>
                    <a:pt x="817" y="507"/>
                    <a:pt x="817" y="507"/>
                  </a:cubicBezTo>
                  <a:cubicBezTo>
                    <a:pt x="881" y="507"/>
                    <a:pt x="933" y="455"/>
                    <a:pt x="933" y="391"/>
                  </a:cubicBezTo>
                  <a:cubicBezTo>
                    <a:pt x="933" y="119"/>
                    <a:pt x="933" y="119"/>
                    <a:pt x="933" y="119"/>
                  </a:cubicBezTo>
                  <a:cubicBezTo>
                    <a:pt x="933" y="55"/>
                    <a:pt x="881" y="3"/>
                    <a:pt x="817" y="3"/>
                  </a:cubicBezTo>
                  <a:lnTo>
                    <a:pt x="119" y="3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33000"/>
                  </a:srgbClr>
                </a:gs>
                <a:gs pos="82000">
                  <a:srgbClr val="FFFFFF">
                    <a:alpha val="0"/>
                  </a:srgbClr>
                </a:gs>
              </a:gsLst>
              <a:lin ang="270000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BACA628C-E823-1583-4F99-CE2D36EFE089}"/>
              </a:ext>
            </a:extLst>
          </p:cNvPr>
          <p:cNvGrpSpPr/>
          <p:nvPr/>
        </p:nvGrpSpPr>
        <p:grpSpPr>
          <a:xfrm>
            <a:off x="6334125" y="3667125"/>
            <a:ext cx="3565525" cy="1944688"/>
            <a:chOff x="6334125" y="3667125"/>
            <a:chExt cx="3565525" cy="1944688"/>
          </a:xfrm>
        </p:grpSpPr>
        <p:sp>
          <p:nvSpPr>
            <p:cNvPr id="20" name="Freeform 17">
              <a:extLst>
                <a:ext uri="{FF2B5EF4-FFF2-40B4-BE49-F238E27FC236}">
                  <a16:creationId xmlns:a16="http://schemas.microsoft.com/office/drawing/2014/main" id="{A1525D3E-FBD3-029D-97D1-0427C4FAD9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2063" y="3675063"/>
              <a:ext cx="3549650" cy="1928813"/>
            </a:xfrm>
            <a:custGeom>
              <a:avLst/>
              <a:gdLst>
                <a:gd name="T0" fmla="*/ 815 w 932"/>
                <a:gd name="T1" fmla="*/ 506 h 506"/>
                <a:gd name="T2" fmla="*/ 117 w 932"/>
                <a:gd name="T3" fmla="*/ 506 h 506"/>
                <a:gd name="T4" fmla="*/ 0 w 932"/>
                <a:gd name="T5" fmla="*/ 389 h 506"/>
                <a:gd name="T6" fmla="*/ 0 w 932"/>
                <a:gd name="T7" fmla="*/ 117 h 506"/>
                <a:gd name="T8" fmla="*/ 117 w 932"/>
                <a:gd name="T9" fmla="*/ 0 h 506"/>
                <a:gd name="T10" fmla="*/ 815 w 932"/>
                <a:gd name="T11" fmla="*/ 0 h 506"/>
                <a:gd name="T12" fmla="*/ 932 w 932"/>
                <a:gd name="T13" fmla="*/ 117 h 506"/>
                <a:gd name="T14" fmla="*/ 932 w 932"/>
                <a:gd name="T15" fmla="*/ 389 h 506"/>
                <a:gd name="T16" fmla="*/ 815 w 932"/>
                <a:gd name="T17" fmla="*/ 506 h 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32" h="506">
                  <a:moveTo>
                    <a:pt x="815" y="506"/>
                  </a:moveTo>
                  <a:cubicBezTo>
                    <a:pt x="117" y="506"/>
                    <a:pt x="117" y="506"/>
                    <a:pt x="117" y="506"/>
                  </a:cubicBezTo>
                  <a:cubicBezTo>
                    <a:pt x="52" y="506"/>
                    <a:pt x="0" y="454"/>
                    <a:pt x="0" y="389"/>
                  </a:cubicBezTo>
                  <a:cubicBezTo>
                    <a:pt x="0" y="117"/>
                    <a:pt x="0" y="117"/>
                    <a:pt x="0" y="117"/>
                  </a:cubicBezTo>
                  <a:cubicBezTo>
                    <a:pt x="0" y="52"/>
                    <a:pt x="52" y="0"/>
                    <a:pt x="117" y="0"/>
                  </a:cubicBezTo>
                  <a:cubicBezTo>
                    <a:pt x="815" y="0"/>
                    <a:pt x="815" y="0"/>
                    <a:pt x="815" y="0"/>
                  </a:cubicBezTo>
                  <a:cubicBezTo>
                    <a:pt x="880" y="0"/>
                    <a:pt x="932" y="52"/>
                    <a:pt x="932" y="117"/>
                  </a:cubicBezTo>
                  <a:cubicBezTo>
                    <a:pt x="932" y="389"/>
                    <a:pt x="932" y="389"/>
                    <a:pt x="932" y="389"/>
                  </a:cubicBezTo>
                  <a:cubicBezTo>
                    <a:pt x="932" y="454"/>
                    <a:pt x="880" y="506"/>
                    <a:pt x="815" y="506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11000"/>
                  </a:srgbClr>
                </a:gs>
                <a:gs pos="100000">
                  <a:srgbClr val="FFFFFF">
                    <a:alpha val="21000"/>
                  </a:srgbClr>
                </a:gs>
              </a:gsLst>
              <a:lin ang="2700000" scaled="0"/>
            </a:gradFill>
            <a:ln w="9525">
              <a:noFill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24" name="Freeform 21">
              <a:extLst>
                <a:ext uri="{FF2B5EF4-FFF2-40B4-BE49-F238E27FC236}">
                  <a16:creationId xmlns:a16="http://schemas.microsoft.com/office/drawing/2014/main" id="{4906B41A-C0A7-0091-8648-8A8E04FD288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34125" y="3667125"/>
              <a:ext cx="3565525" cy="1944688"/>
            </a:xfrm>
            <a:custGeom>
              <a:avLst/>
              <a:gdLst>
                <a:gd name="T0" fmla="*/ 817 w 936"/>
                <a:gd name="T1" fmla="*/ 510 h 510"/>
                <a:gd name="T2" fmla="*/ 119 w 936"/>
                <a:gd name="T3" fmla="*/ 510 h 510"/>
                <a:gd name="T4" fmla="*/ 0 w 936"/>
                <a:gd name="T5" fmla="*/ 391 h 510"/>
                <a:gd name="T6" fmla="*/ 0 w 936"/>
                <a:gd name="T7" fmla="*/ 119 h 510"/>
                <a:gd name="T8" fmla="*/ 119 w 936"/>
                <a:gd name="T9" fmla="*/ 0 h 510"/>
                <a:gd name="T10" fmla="*/ 817 w 936"/>
                <a:gd name="T11" fmla="*/ 0 h 510"/>
                <a:gd name="T12" fmla="*/ 936 w 936"/>
                <a:gd name="T13" fmla="*/ 119 h 510"/>
                <a:gd name="T14" fmla="*/ 936 w 936"/>
                <a:gd name="T15" fmla="*/ 391 h 510"/>
                <a:gd name="T16" fmla="*/ 817 w 936"/>
                <a:gd name="T17" fmla="*/ 510 h 510"/>
                <a:gd name="T18" fmla="*/ 119 w 936"/>
                <a:gd name="T19" fmla="*/ 3 h 510"/>
                <a:gd name="T20" fmla="*/ 3 w 936"/>
                <a:gd name="T21" fmla="*/ 119 h 510"/>
                <a:gd name="T22" fmla="*/ 3 w 936"/>
                <a:gd name="T23" fmla="*/ 391 h 510"/>
                <a:gd name="T24" fmla="*/ 119 w 936"/>
                <a:gd name="T25" fmla="*/ 507 h 510"/>
                <a:gd name="T26" fmla="*/ 817 w 936"/>
                <a:gd name="T27" fmla="*/ 507 h 510"/>
                <a:gd name="T28" fmla="*/ 933 w 936"/>
                <a:gd name="T29" fmla="*/ 391 h 510"/>
                <a:gd name="T30" fmla="*/ 933 w 936"/>
                <a:gd name="T31" fmla="*/ 119 h 510"/>
                <a:gd name="T32" fmla="*/ 817 w 936"/>
                <a:gd name="T33" fmla="*/ 3 h 510"/>
                <a:gd name="T34" fmla="*/ 119 w 936"/>
                <a:gd name="T35" fmla="*/ 3 h 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6" h="510">
                  <a:moveTo>
                    <a:pt x="817" y="510"/>
                  </a:moveTo>
                  <a:cubicBezTo>
                    <a:pt x="119" y="510"/>
                    <a:pt x="119" y="510"/>
                    <a:pt x="119" y="510"/>
                  </a:cubicBezTo>
                  <a:cubicBezTo>
                    <a:pt x="53" y="510"/>
                    <a:pt x="0" y="457"/>
                    <a:pt x="0" y="391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53"/>
                    <a:pt x="53" y="0"/>
                    <a:pt x="119" y="0"/>
                  </a:cubicBezTo>
                  <a:cubicBezTo>
                    <a:pt x="817" y="0"/>
                    <a:pt x="817" y="0"/>
                    <a:pt x="817" y="0"/>
                  </a:cubicBezTo>
                  <a:cubicBezTo>
                    <a:pt x="883" y="0"/>
                    <a:pt x="936" y="53"/>
                    <a:pt x="936" y="119"/>
                  </a:cubicBezTo>
                  <a:cubicBezTo>
                    <a:pt x="936" y="391"/>
                    <a:pt x="936" y="391"/>
                    <a:pt x="936" y="391"/>
                  </a:cubicBezTo>
                  <a:cubicBezTo>
                    <a:pt x="936" y="457"/>
                    <a:pt x="883" y="510"/>
                    <a:pt x="817" y="510"/>
                  </a:cubicBezTo>
                  <a:close/>
                  <a:moveTo>
                    <a:pt x="119" y="3"/>
                  </a:moveTo>
                  <a:cubicBezTo>
                    <a:pt x="55" y="3"/>
                    <a:pt x="3" y="55"/>
                    <a:pt x="3" y="119"/>
                  </a:cubicBezTo>
                  <a:cubicBezTo>
                    <a:pt x="3" y="391"/>
                    <a:pt x="3" y="391"/>
                    <a:pt x="3" y="391"/>
                  </a:cubicBezTo>
                  <a:cubicBezTo>
                    <a:pt x="3" y="455"/>
                    <a:pt x="55" y="507"/>
                    <a:pt x="119" y="507"/>
                  </a:cubicBezTo>
                  <a:cubicBezTo>
                    <a:pt x="817" y="507"/>
                    <a:pt x="817" y="507"/>
                    <a:pt x="817" y="507"/>
                  </a:cubicBezTo>
                  <a:cubicBezTo>
                    <a:pt x="881" y="507"/>
                    <a:pt x="933" y="455"/>
                    <a:pt x="933" y="391"/>
                  </a:cubicBezTo>
                  <a:cubicBezTo>
                    <a:pt x="933" y="119"/>
                    <a:pt x="933" y="119"/>
                    <a:pt x="933" y="119"/>
                  </a:cubicBezTo>
                  <a:cubicBezTo>
                    <a:pt x="933" y="55"/>
                    <a:pt x="881" y="3"/>
                    <a:pt x="817" y="3"/>
                  </a:cubicBezTo>
                  <a:lnTo>
                    <a:pt x="119" y="3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33000"/>
                  </a:srgbClr>
                </a:gs>
                <a:gs pos="82000">
                  <a:srgbClr val="FFFFFF">
                    <a:alpha val="0"/>
                  </a:srgbClr>
                </a:gs>
              </a:gsLst>
              <a:lin ang="270000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sp>
        <p:nvSpPr>
          <p:cNvPr id="25" name="Rectangle 22">
            <a:extLst>
              <a:ext uri="{FF2B5EF4-FFF2-40B4-BE49-F238E27FC236}">
                <a16:creationId xmlns:a16="http://schemas.microsoft.com/office/drawing/2014/main" id="{0A98DA79-5B9B-CF56-3FE8-A4675CB7B1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97113" y="1609655"/>
            <a:ext cx="354965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UA" altLang="ru-UA" sz="24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Montserrat SemiBold" panose="00000700000000000000" pitchFamily="50" charset="-52"/>
                <a:ea typeface="Open Sans" panose="020B0606030504020204" pitchFamily="34" charset="0"/>
                <a:cs typeface="Open Sans" panose="020B0606030504020204" pitchFamily="34" charset="0"/>
              </a:rPr>
              <a:t>01. </a:t>
            </a:r>
            <a:r>
              <a:rPr kumimoji="0" lang="en-US" altLang="ru-UA" sz="24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Montserrat SemiBold" panose="00000700000000000000" pitchFamily="50" charset="-52"/>
                <a:ea typeface="Open Sans" panose="020B0606030504020204" pitchFamily="34" charset="0"/>
                <a:cs typeface="Open Sans" panose="020B0606030504020204" pitchFamily="34" charset="0"/>
              </a:rPr>
              <a:t>TextField</a:t>
            </a:r>
            <a:endParaRPr kumimoji="0" lang="ru-UA" altLang="ru-U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Montserrat SemiBold" panose="00000700000000000000" pitchFamily="50" charset="-52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9557B8F-A759-09D0-580A-F0E263E306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193472"/>
            <a:ext cx="12192000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ru-UA" sz="4000" b="1">
                <a:solidFill>
                  <a:schemeClr val="bg2"/>
                </a:solidFill>
                <a:latin typeface="+mn-lt"/>
              </a:rPr>
              <a:t>Nội dung</a:t>
            </a:r>
            <a:endParaRPr kumimoji="0" lang="ru-UA" altLang="ru-UA" sz="1600" b="1" i="0" u="none" strike="noStrike" cap="none" normalizeH="0" baseline="0">
              <a:ln>
                <a:noFill/>
              </a:ln>
              <a:solidFill>
                <a:schemeClr val="bg2"/>
              </a:solidFill>
              <a:latin typeface="+mn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168428-AD91-353E-50AE-6CF5B85F6F69}"/>
              </a:ext>
            </a:extLst>
          </p:cNvPr>
          <p:cNvSpPr txBox="1"/>
          <p:nvPr/>
        </p:nvSpPr>
        <p:spPr>
          <a:xfrm>
            <a:off x="2431126" y="2108218"/>
            <a:ext cx="33308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>
                <a:solidFill>
                  <a:schemeClr val="bg2"/>
                </a:solidFill>
                <a:latin typeface="Montserrat Light" panose="00000400000000000000" pitchFamily="50" charset="-52"/>
              </a:rPr>
              <a:t>TextField với controller và validation</a:t>
            </a:r>
            <a:endParaRPr lang="ru-UA" sz="1400">
              <a:solidFill>
                <a:schemeClr val="bg2"/>
              </a:solidFill>
              <a:latin typeface="Montserrat Light" panose="00000400000000000000" pitchFamily="50" charset="-52"/>
            </a:endParaRPr>
          </a:p>
        </p:txBody>
      </p:sp>
      <p:sp>
        <p:nvSpPr>
          <p:cNvPr id="8" name="Rectangle 22">
            <a:extLst>
              <a:ext uri="{FF2B5EF4-FFF2-40B4-BE49-F238E27FC236}">
                <a16:creationId xmlns:a16="http://schemas.microsoft.com/office/drawing/2014/main" id="{4ED79050-1524-FA83-D7BD-FFE7AD588E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96014" y="1585576"/>
            <a:ext cx="354965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ru-UA" sz="24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Montserrat SemiBold" panose="00000700000000000000" pitchFamily="50" charset="-52"/>
                <a:ea typeface="Open Sans" panose="020B0606030504020204" pitchFamily="34" charset="0"/>
                <a:cs typeface="Open Sans" panose="020B0606030504020204" pitchFamily="34" charset="0"/>
              </a:rPr>
              <a:t>02</a:t>
            </a:r>
            <a:r>
              <a:rPr kumimoji="0" lang="ru-UA" altLang="ru-UA" sz="24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Montserrat SemiBold" panose="00000700000000000000" pitchFamily="50" charset="-52"/>
                <a:ea typeface="Open Sans" panose="020B0606030504020204" pitchFamily="34" charset="0"/>
                <a:cs typeface="Open Sans" panose="020B0606030504020204" pitchFamily="34" charset="0"/>
              </a:rPr>
              <a:t>. </a:t>
            </a:r>
            <a:r>
              <a:rPr kumimoji="0" lang="en-US" altLang="ru-UA" sz="24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Montserrat SemiBold" panose="00000700000000000000" pitchFamily="50" charset="-52"/>
                <a:ea typeface="Open Sans" panose="020B0606030504020204" pitchFamily="34" charset="0"/>
                <a:cs typeface="Open Sans" panose="020B0606030504020204" pitchFamily="34" charset="0"/>
              </a:rPr>
              <a:t>Buttons</a:t>
            </a:r>
            <a:endParaRPr kumimoji="0" lang="ru-UA" altLang="ru-U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Montserrat SemiBold" panose="00000700000000000000" pitchFamily="50" charset="-52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4DA188F-4A57-60EE-FBDB-0E8367E4FE9D}"/>
              </a:ext>
            </a:extLst>
          </p:cNvPr>
          <p:cNvSpPr txBox="1"/>
          <p:nvPr/>
        </p:nvSpPr>
        <p:spPr>
          <a:xfrm>
            <a:off x="6430027" y="2084139"/>
            <a:ext cx="33308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>
                <a:solidFill>
                  <a:schemeClr val="bg2"/>
                </a:solidFill>
                <a:latin typeface="Montserrat Light" panose="00000400000000000000" pitchFamily="50" charset="-52"/>
              </a:rPr>
              <a:t>ElevatedButton, TextButton, OutlinedButton, IconButton, FloatingActionButton và các variants</a:t>
            </a:r>
            <a:endParaRPr lang="ru-UA" sz="1400">
              <a:solidFill>
                <a:schemeClr val="bg2"/>
              </a:solidFill>
              <a:latin typeface="Montserrat Light" panose="00000400000000000000" pitchFamily="50" charset="-52"/>
            </a:endParaRPr>
          </a:p>
        </p:txBody>
      </p:sp>
      <p:sp>
        <p:nvSpPr>
          <p:cNvPr id="10" name="Rectangle 22">
            <a:extLst>
              <a:ext uri="{FF2B5EF4-FFF2-40B4-BE49-F238E27FC236}">
                <a16:creationId xmlns:a16="http://schemas.microsoft.com/office/drawing/2014/main" id="{56FD3937-63C4-50C9-C953-88DAD71C4E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1238" y="4353699"/>
            <a:ext cx="3549650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ru-UA" sz="24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Montserrat SemiBold" panose="00000700000000000000" pitchFamily="50" charset="-52"/>
                <a:ea typeface="Open Sans" panose="020B0606030504020204" pitchFamily="34" charset="0"/>
                <a:cs typeface="Open Sans" panose="020B0606030504020204" pitchFamily="34" charset="0"/>
              </a:rPr>
              <a:t>03</a:t>
            </a:r>
            <a:r>
              <a:rPr kumimoji="0" lang="ru-UA" altLang="ru-UA" sz="24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Montserrat SemiBold" panose="00000700000000000000" pitchFamily="50" charset="-52"/>
                <a:ea typeface="Open Sans" panose="020B0606030504020204" pitchFamily="34" charset="0"/>
                <a:cs typeface="Open Sans" panose="020B0606030504020204" pitchFamily="34" charset="0"/>
              </a:rPr>
              <a:t>. </a:t>
            </a:r>
            <a:r>
              <a:rPr kumimoji="0" lang="en-US" altLang="ru-UA" sz="24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Montserrat SemiBold" panose="00000700000000000000" pitchFamily="50" charset="-52"/>
                <a:ea typeface="Open Sans" panose="020B0606030504020204" pitchFamily="34" charset="0"/>
                <a:cs typeface="Open Sans" panose="020B0606030504020204" pitchFamily="34" charset="0"/>
              </a:rPr>
              <a:t>Switch, Checkbox, Radio, Slider</a:t>
            </a:r>
            <a:endParaRPr kumimoji="0" lang="ru-UA" altLang="ru-U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Montserrat SemiBold" panose="00000700000000000000" pitchFamily="50" charset="-52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2" name="Rectangle 22">
            <a:extLst>
              <a:ext uri="{FF2B5EF4-FFF2-40B4-BE49-F238E27FC236}">
                <a16:creationId xmlns:a16="http://schemas.microsoft.com/office/drawing/2014/main" id="{79ED152B-A4AE-B85E-6B1C-FE03D06797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96014" y="4353699"/>
            <a:ext cx="3549650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ru-UA" sz="24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Montserrat SemiBold" panose="00000700000000000000" pitchFamily="50" charset="-52"/>
                <a:ea typeface="Open Sans" panose="020B0606030504020204" pitchFamily="34" charset="0"/>
                <a:cs typeface="Open Sans" panose="020B0606030504020204" pitchFamily="34" charset="0"/>
              </a:rPr>
              <a:t>04</a:t>
            </a:r>
            <a:r>
              <a:rPr kumimoji="0" lang="ru-UA" altLang="ru-UA" sz="24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Montserrat SemiBold" panose="00000700000000000000" pitchFamily="50" charset="-52"/>
                <a:ea typeface="Open Sans" panose="020B0606030504020204" pitchFamily="34" charset="0"/>
                <a:cs typeface="Open Sans" panose="020B0606030504020204" pitchFamily="34" charset="0"/>
              </a:rPr>
              <a:t>. </a:t>
            </a:r>
            <a:r>
              <a:rPr kumimoji="0" lang="en-US" altLang="ru-UA" sz="24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Montserrat SemiBold" panose="00000700000000000000" pitchFamily="50" charset="-52"/>
                <a:ea typeface="Open Sans" panose="020B0606030504020204" pitchFamily="34" charset="0"/>
                <a:cs typeface="Open Sans" panose="020B0606030504020204" pitchFamily="34" charset="0"/>
              </a:rPr>
              <a:t>GestureDetector và InkWell</a:t>
            </a:r>
            <a:endParaRPr kumimoji="0" lang="ru-UA" altLang="ru-U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Montserrat SemiBold" panose="00000700000000000000" pitchFamily="50" charset="-52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9917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7" grpId="0" animBg="1"/>
      <p:bldP spid="38" grpId="0" animBg="1"/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9FBBD3-7072-A378-8084-B0F1FCCFEA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F620EABC-D1B8-2122-21CC-056E46D3C80B}"/>
              </a:ext>
            </a:extLst>
          </p:cNvPr>
          <p:cNvGrpSpPr/>
          <p:nvPr/>
        </p:nvGrpSpPr>
        <p:grpSpPr>
          <a:xfrm>
            <a:off x="8477655" y="2216449"/>
            <a:ext cx="2248993" cy="2242428"/>
            <a:chOff x="6772802" y="1406220"/>
            <a:chExt cx="2248993" cy="2242428"/>
          </a:xfrm>
        </p:grpSpPr>
        <p:sp>
          <p:nvSpPr>
            <p:cNvPr id="24" name="Oval 7">
              <a:extLst>
                <a:ext uri="{FF2B5EF4-FFF2-40B4-BE49-F238E27FC236}">
                  <a16:creationId xmlns:a16="http://schemas.microsoft.com/office/drawing/2014/main" id="{EE1BF9DE-F313-25A7-D83E-77A07C7AD3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72802" y="1406220"/>
              <a:ext cx="2248993" cy="2242428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  <a:effectLst>
              <a:softEdge rad="6985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21" name="Oval 7">
              <a:extLst>
                <a:ext uri="{FF2B5EF4-FFF2-40B4-BE49-F238E27FC236}">
                  <a16:creationId xmlns:a16="http://schemas.microsoft.com/office/drawing/2014/main" id="{997BE108-D30C-509C-4A6A-0C5A91F2AB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18460" y="1579953"/>
              <a:ext cx="1315298" cy="1311458"/>
            </a:xfrm>
            <a:prstGeom prst="ellipse">
              <a:avLst/>
            </a:prstGeom>
            <a:gradFill flip="none" rotWithShape="1">
              <a:gsLst>
                <a:gs pos="100000">
                  <a:schemeClr val="accent4">
                    <a:lumMod val="75000"/>
                  </a:schemeClr>
                </a:gs>
                <a:gs pos="23000">
                  <a:schemeClr val="accent6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</p:grpSp>
      <p:sp>
        <p:nvSpPr>
          <p:cNvPr id="8" name="Rectangle 8">
            <a:extLst>
              <a:ext uri="{FF2B5EF4-FFF2-40B4-BE49-F238E27FC236}">
                <a16:creationId xmlns:a16="http://schemas.microsoft.com/office/drawing/2014/main" id="{FB374248-9930-0FB8-A5D3-66F8BD779F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52616" y="1799242"/>
            <a:ext cx="6610350" cy="3080077"/>
          </a:xfrm>
          <a:prstGeom prst="rect">
            <a:avLst/>
          </a:prstGeom>
          <a:gradFill>
            <a:gsLst>
              <a:gs pos="0">
                <a:srgbClr val="1DDAFE"/>
              </a:gs>
              <a:gs pos="100000">
                <a:srgbClr val="925AE8"/>
              </a:gs>
            </a:gsLst>
            <a:lin ang="2700000" scaled="0"/>
          </a:gradFill>
          <a:ln w="9525">
            <a:noFill/>
            <a:round/>
            <a:headEnd/>
            <a:tailEnd/>
          </a:ln>
          <a:effectLst>
            <a:outerShdw blurRad="381000" dist="381000" dir="2700000" algn="tl" rotWithShape="0">
              <a:schemeClr val="accent3">
                <a:lumMod val="75000"/>
                <a:alpha val="25000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22" name="Blur_Sphere">
            <a:extLst>
              <a:ext uri="{FF2B5EF4-FFF2-40B4-BE49-F238E27FC236}">
                <a16:creationId xmlns:a16="http://schemas.microsoft.com/office/drawing/2014/main" id="{E84085AF-214E-F23B-5101-CD1CD2E33D25}"/>
              </a:ext>
            </a:extLst>
          </p:cNvPr>
          <p:cNvSpPr/>
          <p:nvPr/>
        </p:nvSpPr>
        <p:spPr>
          <a:xfrm>
            <a:off x="8523062" y="2131774"/>
            <a:ext cx="1159496" cy="1168289"/>
          </a:xfrm>
          <a:custGeom>
            <a:avLst/>
            <a:gdLst>
              <a:gd name="connsiteX0" fmla="*/ 618292 w 784147"/>
              <a:gd name="connsiteY0" fmla="*/ 0 h 1232974"/>
              <a:gd name="connsiteX1" fmla="*/ 742899 w 784147"/>
              <a:gd name="connsiteY1" fmla="*/ 12525 h 1232974"/>
              <a:gd name="connsiteX2" fmla="*/ 784147 w 784147"/>
              <a:gd name="connsiteY2" fmla="*/ 25292 h 1232974"/>
              <a:gd name="connsiteX3" fmla="*/ 784147 w 784147"/>
              <a:gd name="connsiteY3" fmla="*/ 1207683 h 1232974"/>
              <a:gd name="connsiteX4" fmla="*/ 742899 w 784147"/>
              <a:gd name="connsiteY4" fmla="*/ 1220449 h 1232974"/>
              <a:gd name="connsiteX5" fmla="*/ 618292 w 784147"/>
              <a:gd name="connsiteY5" fmla="*/ 1232974 h 1232974"/>
              <a:gd name="connsiteX6" fmla="*/ 0 w 784147"/>
              <a:gd name="connsiteY6" fmla="*/ 616487 h 1232974"/>
              <a:gd name="connsiteX7" fmla="*/ 618292 w 784147"/>
              <a:gd name="connsiteY7" fmla="*/ 0 h 1232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4147" h="1232974">
                <a:moveTo>
                  <a:pt x="618292" y="0"/>
                </a:moveTo>
                <a:cubicBezTo>
                  <a:pt x="660976" y="0"/>
                  <a:pt x="702650" y="4313"/>
                  <a:pt x="742899" y="12525"/>
                </a:cubicBezTo>
                <a:lnTo>
                  <a:pt x="784147" y="25292"/>
                </a:lnTo>
                <a:lnTo>
                  <a:pt x="784147" y="1207683"/>
                </a:lnTo>
                <a:lnTo>
                  <a:pt x="742899" y="1220449"/>
                </a:lnTo>
                <a:cubicBezTo>
                  <a:pt x="702650" y="1228661"/>
                  <a:pt x="660976" y="1232974"/>
                  <a:pt x="618292" y="1232974"/>
                </a:cubicBezTo>
                <a:cubicBezTo>
                  <a:pt x="276819" y="1232974"/>
                  <a:pt x="0" y="956963"/>
                  <a:pt x="0" y="616487"/>
                </a:cubicBezTo>
                <a:cubicBezTo>
                  <a:pt x="0" y="276011"/>
                  <a:pt x="276819" y="0"/>
                  <a:pt x="618292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4">
                  <a:lumMod val="75000"/>
                  <a:alpha val="60000"/>
                </a:schemeClr>
              </a:gs>
              <a:gs pos="23000">
                <a:schemeClr val="accent6">
                  <a:alpha val="6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2159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40" name="Oval 23">
            <a:extLst>
              <a:ext uri="{FF2B5EF4-FFF2-40B4-BE49-F238E27FC236}">
                <a16:creationId xmlns:a16="http://schemas.microsoft.com/office/drawing/2014/main" id="{B23DC3AE-44C5-FC2D-3C11-47395BFAF5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19325" y="5382042"/>
            <a:ext cx="1216000" cy="1219387"/>
          </a:xfrm>
          <a:prstGeom prst="ellipse">
            <a:avLst/>
          </a:prstGeom>
          <a:gradFill flip="none" rotWithShape="1">
            <a:gsLst>
              <a:gs pos="100000">
                <a:schemeClr val="accent3"/>
              </a:gs>
              <a:gs pos="23000">
                <a:schemeClr val="accent1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3175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9" name="Rectangle 9">
            <a:extLst>
              <a:ext uri="{FF2B5EF4-FFF2-40B4-BE49-F238E27FC236}">
                <a16:creationId xmlns:a16="http://schemas.microsoft.com/office/drawing/2014/main" id="{222DD344-BE8B-DFD1-0401-1FADCFC923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52616" y="1799242"/>
            <a:ext cx="6610350" cy="3080077"/>
          </a:xfrm>
          <a:prstGeom prst="rect">
            <a:avLst/>
          </a:prstGeom>
          <a:gradFill>
            <a:gsLst>
              <a:gs pos="0">
                <a:srgbClr val="FFFFFF">
                  <a:alpha val="11000"/>
                </a:srgbClr>
              </a:gs>
              <a:gs pos="100000">
                <a:srgbClr val="FFFFFF">
                  <a:alpha val="21000"/>
                </a:srgbClr>
              </a:gs>
            </a:gsLst>
            <a:lin ang="2700000" scaled="0"/>
          </a:gradFill>
          <a:ln w="9525">
            <a:noFill/>
            <a:round/>
            <a:headEnd/>
            <a:tailEnd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27EB0647-79C1-264A-34A1-3833A2A008B8}"/>
              </a:ext>
            </a:extLst>
          </p:cNvPr>
          <p:cNvSpPr>
            <a:spLocks noEditPoints="1"/>
          </p:cNvSpPr>
          <p:nvPr/>
        </p:nvSpPr>
        <p:spPr bwMode="auto">
          <a:xfrm>
            <a:off x="2844678" y="1791304"/>
            <a:ext cx="6623050" cy="3090087"/>
          </a:xfrm>
          <a:custGeom>
            <a:avLst/>
            <a:gdLst>
              <a:gd name="T0" fmla="*/ 4172 w 4172"/>
              <a:gd name="T1" fmla="*/ 3087 h 3087"/>
              <a:gd name="T2" fmla="*/ 0 w 4172"/>
              <a:gd name="T3" fmla="*/ 3087 h 3087"/>
              <a:gd name="T4" fmla="*/ 0 w 4172"/>
              <a:gd name="T5" fmla="*/ 0 h 3087"/>
              <a:gd name="T6" fmla="*/ 4172 w 4172"/>
              <a:gd name="T7" fmla="*/ 0 h 3087"/>
              <a:gd name="T8" fmla="*/ 4172 w 4172"/>
              <a:gd name="T9" fmla="*/ 3087 h 3087"/>
              <a:gd name="T10" fmla="*/ 10 w 4172"/>
              <a:gd name="T11" fmla="*/ 3078 h 3087"/>
              <a:gd name="T12" fmla="*/ 4164 w 4172"/>
              <a:gd name="T13" fmla="*/ 3078 h 3087"/>
              <a:gd name="T14" fmla="*/ 4164 w 4172"/>
              <a:gd name="T15" fmla="*/ 10 h 3087"/>
              <a:gd name="T16" fmla="*/ 10 w 4172"/>
              <a:gd name="T17" fmla="*/ 10 h 3087"/>
              <a:gd name="T18" fmla="*/ 10 w 4172"/>
              <a:gd name="T19" fmla="*/ 3078 h 30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172" h="3087">
                <a:moveTo>
                  <a:pt x="4172" y="3087"/>
                </a:moveTo>
                <a:lnTo>
                  <a:pt x="0" y="3087"/>
                </a:lnTo>
                <a:lnTo>
                  <a:pt x="0" y="0"/>
                </a:lnTo>
                <a:lnTo>
                  <a:pt x="4172" y="0"/>
                </a:lnTo>
                <a:lnTo>
                  <a:pt x="4172" y="3087"/>
                </a:lnTo>
                <a:close/>
                <a:moveTo>
                  <a:pt x="10" y="3078"/>
                </a:moveTo>
                <a:lnTo>
                  <a:pt x="4164" y="3078"/>
                </a:lnTo>
                <a:lnTo>
                  <a:pt x="4164" y="10"/>
                </a:lnTo>
                <a:lnTo>
                  <a:pt x="10" y="10"/>
                </a:lnTo>
                <a:lnTo>
                  <a:pt x="10" y="3078"/>
                </a:lnTo>
                <a:close/>
              </a:path>
            </a:pathLst>
          </a:custGeom>
          <a:gradFill>
            <a:gsLst>
              <a:gs pos="0">
                <a:srgbClr val="FFFFFF">
                  <a:alpha val="33000"/>
                </a:srgbClr>
              </a:gs>
              <a:gs pos="82000">
                <a:srgbClr val="FFFFFF">
                  <a:alpha val="0"/>
                </a:srgbClr>
              </a:gs>
            </a:gsLst>
            <a:lin ang="2700000" scaled="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sp>
        <p:nvSpPr>
          <p:cNvPr id="17" name="Rectangle 19">
            <a:extLst>
              <a:ext uri="{FF2B5EF4-FFF2-40B4-BE49-F238E27FC236}">
                <a16:creationId xmlns:a16="http://schemas.microsoft.com/office/drawing/2014/main" id="{F6C7E99A-1511-5767-E8A4-670F91EA27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4774" y="3669669"/>
            <a:ext cx="6222857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algn="ctr"/>
            <a:r>
              <a:rPr lang="en-US" altLang="ru-UA" sz="2800" b="1">
                <a:solidFill>
                  <a:schemeClr val="bg2"/>
                </a:solidFill>
                <a:latin typeface="Montserrat Medium" panose="00000600000000000000" pitchFamily="50" charset="-52"/>
              </a:rPr>
              <a:t>Đây là widget nút nhấn (button)</a:t>
            </a:r>
          </a:p>
          <a:p>
            <a:pPr lvl="0" algn="ctr"/>
            <a:r>
              <a:rPr lang="en-US" altLang="ru-UA" sz="2800" b="1">
                <a:solidFill>
                  <a:schemeClr val="bg2"/>
                </a:solidFill>
                <a:latin typeface="Montserrat Medium" panose="00000600000000000000" pitchFamily="50" charset="-52"/>
              </a:rPr>
              <a:t>có hiệu ứng đổ bóng trong Flutter.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66837ED6-9064-8DB5-67CF-FF0FD4BF1EA6}"/>
              </a:ext>
            </a:extLst>
          </p:cNvPr>
          <p:cNvGrpSpPr/>
          <p:nvPr/>
        </p:nvGrpSpPr>
        <p:grpSpPr>
          <a:xfrm>
            <a:off x="2023904" y="4994557"/>
            <a:ext cx="2396050" cy="2389054"/>
            <a:chOff x="551559" y="4354644"/>
            <a:chExt cx="2396050" cy="2389054"/>
          </a:xfrm>
        </p:grpSpPr>
        <p:sp>
          <p:nvSpPr>
            <p:cNvPr id="31" name="Oval 7">
              <a:extLst>
                <a:ext uri="{FF2B5EF4-FFF2-40B4-BE49-F238E27FC236}">
                  <a16:creationId xmlns:a16="http://schemas.microsoft.com/office/drawing/2014/main" id="{B7087E1D-F550-48A4-E3B3-A71BCF3830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59" y="4354644"/>
              <a:ext cx="2396050" cy="2389054"/>
            </a:xfrm>
            <a:prstGeom prst="ellipse">
              <a:avLst/>
            </a:prstGeom>
            <a:gradFill flip="none" rotWithShape="1">
              <a:gsLst>
                <a:gs pos="100000">
                  <a:schemeClr val="accent3">
                    <a:lumMod val="50000"/>
                  </a:schemeClr>
                </a:gs>
                <a:gs pos="23000">
                  <a:schemeClr val="accent3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softEdge rad="6477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8BF0C54D-20A6-1FC3-E3BC-9C3DB2EBA3E1}"/>
                </a:ext>
              </a:extLst>
            </p:cNvPr>
            <p:cNvGrpSpPr/>
            <p:nvPr/>
          </p:nvGrpSpPr>
          <p:grpSpPr>
            <a:xfrm>
              <a:off x="623992" y="4478846"/>
              <a:ext cx="1697405" cy="1614661"/>
              <a:chOff x="623992" y="4478846"/>
              <a:chExt cx="1697405" cy="1614661"/>
            </a:xfrm>
          </p:grpSpPr>
          <p:sp>
            <p:nvSpPr>
              <p:cNvPr id="33" name="Oval 7">
                <a:extLst>
                  <a:ext uri="{FF2B5EF4-FFF2-40B4-BE49-F238E27FC236}">
                    <a16:creationId xmlns:a16="http://schemas.microsoft.com/office/drawing/2014/main" id="{DEA0869B-9FBC-F9A5-85FE-937B5384D3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0358" y="4527056"/>
                <a:ext cx="1571039" cy="1566451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75000"/>
                    </a:schemeClr>
                  </a:gs>
                  <a:gs pos="23000">
                    <a:schemeClr val="accent3">
                      <a:lumMod val="60000"/>
                      <a:lumOff val="40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>
                  <a:solidFill>
                    <a:schemeClr val="lt1"/>
                  </a:solidFill>
                </a:endParaRPr>
              </a:p>
            </p:txBody>
          </p:sp>
          <p:sp>
            <p:nvSpPr>
              <p:cNvPr id="34" name="Oval 7">
                <a:extLst>
                  <a:ext uri="{FF2B5EF4-FFF2-40B4-BE49-F238E27FC236}">
                    <a16:creationId xmlns:a16="http://schemas.microsoft.com/office/drawing/2014/main" id="{04770B80-6DFF-ABBC-9DFE-102A1B376B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8900000">
                <a:off x="623992" y="4478846"/>
                <a:ext cx="1508823" cy="1220581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20000"/>
                      <a:lumOff val="80000"/>
                      <a:alpha val="85000"/>
                    </a:schemeClr>
                  </a:gs>
                  <a:gs pos="0">
                    <a:schemeClr val="accent3">
                      <a:lumMod val="20000"/>
                      <a:lumOff val="8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  <a:effectLst>
                <a:softEdge rad="241300"/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</p:grp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56B3866A-2EF8-9B82-F66F-352491C2BE64}"/>
              </a:ext>
            </a:extLst>
          </p:cNvPr>
          <p:cNvGrpSpPr/>
          <p:nvPr/>
        </p:nvGrpSpPr>
        <p:grpSpPr>
          <a:xfrm rot="18900000">
            <a:off x="3682703" y="2488606"/>
            <a:ext cx="337958" cy="213100"/>
            <a:chOff x="7679006" y="5792679"/>
            <a:chExt cx="337958" cy="337958"/>
          </a:xfrm>
        </p:grpSpPr>
        <p:sp>
          <p:nvSpPr>
            <p:cNvPr id="47" name="Freeform 9">
              <a:extLst>
                <a:ext uri="{FF2B5EF4-FFF2-40B4-BE49-F238E27FC236}">
                  <a16:creationId xmlns:a16="http://schemas.microsoft.com/office/drawing/2014/main" id="{57D795BD-0FB1-0371-CAFF-56B9A8F58A54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798035" y="5792679"/>
              <a:ext cx="99899" cy="337958"/>
            </a:xfrm>
            <a:custGeom>
              <a:avLst/>
              <a:gdLst>
                <a:gd name="T0" fmla="*/ 53 w 106"/>
                <a:gd name="T1" fmla="*/ 358 h 358"/>
                <a:gd name="T2" fmla="*/ 0 w 106"/>
                <a:gd name="T3" fmla="*/ 306 h 358"/>
                <a:gd name="T4" fmla="*/ 0 w 106"/>
                <a:gd name="T5" fmla="*/ 52 h 358"/>
                <a:gd name="T6" fmla="*/ 53 w 106"/>
                <a:gd name="T7" fmla="*/ 0 h 358"/>
                <a:gd name="T8" fmla="*/ 106 w 106"/>
                <a:gd name="T9" fmla="*/ 52 h 358"/>
                <a:gd name="T10" fmla="*/ 106 w 106"/>
                <a:gd name="T11" fmla="*/ 306 h 358"/>
                <a:gd name="T12" fmla="*/ 53 w 106"/>
                <a:gd name="T13" fmla="*/ 358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" h="358">
                  <a:moveTo>
                    <a:pt x="53" y="358"/>
                  </a:moveTo>
                  <a:cubicBezTo>
                    <a:pt x="24" y="358"/>
                    <a:pt x="0" y="335"/>
                    <a:pt x="0" y="306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2" y="0"/>
                    <a:pt x="106" y="23"/>
                    <a:pt x="106" y="52"/>
                  </a:cubicBezTo>
                  <a:cubicBezTo>
                    <a:pt x="106" y="306"/>
                    <a:pt x="106" y="306"/>
                    <a:pt x="106" y="306"/>
                  </a:cubicBezTo>
                  <a:cubicBezTo>
                    <a:pt x="106" y="335"/>
                    <a:pt x="82" y="358"/>
                    <a:pt x="53" y="358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48" name="Freeform 10">
              <a:extLst>
                <a:ext uri="{FF2B5EF4-FFF2-40B4-BE49-F238E27FC236}">
                  <a16:creationId xmlns:a16="http://schemas.microsoft.com/office/drawing/2014/main" id="{C5C4E49E-06EA-34D4-4592-5E8ADC813816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679006" y="5911708"/>
              <a:ext cx="337958" cy="99899"/>
            </a:xfrm>
            <a:custGeom>
              <a:avLst/>
              <a:gdLst>
                <a:gd name="T0" fmla="*/ 358 w 358"/>
                <a:gd name="T1" fmla="*/ 53 h 106"/>
                <a:gd name="T2" fmla="*/ 306 w 358"/>
                <a:gd name="T3" fmla="*/ 106 h 106"/>
                <a:gd name="T4" fmla="*/ 52 w 358"/>
                <a:gd name="T5" fmla="*/ 106 h 106"/>
                <a:gd name="T6" fmla="*/ 0 w 358"/>
                <a:gd name="T7" fmla="*/ 53 h 106"/>
                <a:gd name="T8" fmla="*/ 52 w 358"/>
                <a:gd name="T9" fmla="*/ 0 h 106"/>
                <a:gd name="T10" fmla="*/ 306 w 358"/>
                <a:gd name="T11" fmla="*/ 0 h 106"/>
                <a:gd name="T12" fmla="*/ 358 w 358"/>
                <a:gd name="T13" fmla="*/ 5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8" h="106">
                  <a:moveTo>
                    <a:pt x="358" y="53"/>
                  </a:moveTo>
                  <a:cubicBezTo>
                    <a:pt x="358" y="82"/>
                    <a:pt x="335" y="106"/>
                    <a:pt x="306" y="106"/>
                  </a:cubicBezTo>
                  <a:cubicBezTo>
                    <a:pt x="52" y="106"/>
                    <a:pt x="52" y="106"/>
                    <a:pt x="52" y="106"/>
                  </a:cubicBezTo>
                  <a:cubicBezTo>
                    <a:pt x="23" y="106"/>
                    <a:pt x="0" y="82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35" y="0"/>
                    <a:pt x="358" y="24"/>
                    <a:pt x="358" y="53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sp>
        <p:nvSpPr>
          <p:cNvPr id="2" name="Rectangle 31">
            <a:extLst>
              <a:ext uri="{FF2B5EF4-FFF2-40B4-BE49-F238E27FC236}">
                <a16:creationId xmlns:a16="http://schemas.microsoft.com/office/drawing/2014/main" id="{1CBCBC7D-2FD2-E036-3A3F-BAC9936737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45136" y="436425"/>
            <a:ext cx="3848811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ru-UA" sz="3200" b="1">
                <a:solidFill>
                  <a:schemeClr val="bg2"/>
                </a:solidFill>
                <a:latin typeface="Montserrat" panose="00000500000000000000" pitchFamily="50" charset="-52"/>
              </a:rPr>
              <a:t>2. ElevatedButton</a:t>
            </a:r>
            <a:endParaRPr lang="ru-UA" altLang="ru-UA" sz="3200" b="1">
              <a:solidFill>
                <a:schemeClr val="bg2"/>
              </a:solidFill>
              <a:latin typeface="Montserrat" panose="00000500000000000000" pitchFamily="50" charset="-52"/>
            </a:endParaRPr>
          </a:p>
        </p:txBody>
      </p:sp>
      <p:pic>
        <p:nvPicPr>
          <p:cNvPr id="18" name="Picture 17" descr="A close-up of a white background&#10;&#10;AI-generated content may be incorrect.">
            <a:extLst>
              <a:ext uri="{FF2B5EF4-FFF2-40B4-BE49-F238E27FC236}">
                <a16:creationId xmlns:a16="http://schemas.microsoft.com/office/drawing/2014/main" id="{A8E13458-D2E4-DFB9-4AF1-59F3607879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6810" y="1799242"/>
            <a:ext cx="7965440" cy="1629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788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4.58333E-6 -4.81481E-6 L -0.00026 0.19352 " pathEditMode="relative" rAng="0" ptsTypes="AA">
                                      <p:cBhvr>
                                        <p:cTn id="9" dur="6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9676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-4.07407E-6 L -0.00117 0.19653 " pathEditMode="relative" rAng="0" ptsTypes="AA">
                                      <p:cBhvr>
                                        <p:cTn id="14" dur="6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" y="9815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repeatCount="indefinite" autoRev="1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1.45833E-6 -0.02755 L -0.11393 -0.02755 " pathEditMode="relative" rAng="0" ptsTypes="AA">
                                      <p:cBhvr>
                                        <p:cTn id="19" dur="6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03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repeatCount="indefinite" autoRev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2.70833E-6 -0.02754 L -2.70833E-6 -0.13333 " pathEditMode="relative" rAng="0" ptsTypes="AA">
                                      <p:cBhvr>
                                        <p:cTn id="24" dur="6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301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9" dur="5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2" grpId="1" animBg="1"/>
      <p:bldP spid="40" grpId="0" animBg="1"/>
      <p:bldP spid="40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C44E44-5C73-6476-1F83-CAA671C64A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16CFC0A7-5126-F216-B7EB-AC7AE6C29E14}"/>
              </a:ext>
            </a:extLst>
          </p:cNvPr>
          <p:cNvGrpSpPr/>
          <p:nvPr/>
        </p:nvGrpSpPr>
        <p:grpSpPr>
          <a:xfrm>
            <a:off x="8477655" y="2216449"/>
            <a:ext cx="2248993" cy="2242428"/>
            <a:chOff x="6772802" y="1406220"/>
            <a:chExt cx="2248993" cy="2242428"/>
          </a:xfrm>
        </p:grpSpPr>
        <p:sp>
          <p:nvSpPr>
            <p:cNvPr id="24" name="Oval 7">
              <a:extLst>
                <a:ext uri="{FF2B5EF4-FFF2-40B4-BE49-F238E27FC236}">
                  <a16:creationId xmlns:a16="http://schemas.microsoft.com/office/drawing/2014/main" id="{1CF9AE5A-D7CA-4E3C-7183-4DCF1F0BB6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72802" y="1406220"/>
              <a:ext cx="2248993" cy="2242428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  <a:effectLst>
              <a:softEdge rad="6985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21" name="Oval 7">
              <a:extLst>
                <a:ext uri="{FF2B5EF4-FFF2-40B4-BE49-F238E27FC236}">
                  <a16:creationId xmlns:a16="http://schemas.microsoft.com/office/drawing/2014/main" id="{DA494548-BC56-ECAD-C6F9-3C56F09243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18460" y="1579953"/>
              <a:ext cx="1315298" cy="1311458"/>
            </a:xfrm>
            <a:prstGeom prst="ellipse">
              <a:avLst/>
            </a:prstGeom>
            <a:gradFill flip="none" rotWithShape="1">
              <a:gsLst>
                <a:gs pos="100000">
                  <a:schemeClr val="accent4">
                    <a:lumMod val="75000"/>
                  </a:schemeClr>
                </a:gs>
                <a:gs pos="23000">
                  <a:schemeClr val="accent6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</p:grpSp>
      <p:sp>
        <p:nvSpPr>
          <p:cNvPr id="22" name="Blur_Sphere">
            <a:extLst>
              <a:ext uri="{FF2B5EF4-FFF2-40B4-BE49-F238E27FC236}">
                <a16:creationId xmlns:a16="http://schemas.microsoft.com/office/drawing/2014/main" id="{8A5CF671-43E8-7BD5-FFED-C0EE1D1A34CA}"/>
              </a:ext>
            </a:extLst>
          </p:cNvPr>
          <p:cNvSpPr/>
          <p:nvPr/>
        </p:nvSpPr>
        <p:spPr>
          <a:xfrm>
            <a:off x="8523062" y="2131774"/>
            <a:ext cx="1159496" cy="1168289"/>
          </a:xfrm>
          <a:custGeom>
            <a:avLst/>
            <a:gdLst>
              <a:gd name="connsiteX0" fmla="*/ 618292 w 784147"/>
              <a:gd name="connsiteY0" fmla="*/ 0 h 1232974"/>
              <a:gd name="connsiteX1" fmla="*/ 742899 w 784147"/>
              <a:gd name="connsiteY1" fmla="*/ 12525 h 1232974"/>
              <a:gd name="connsiteX2" fmla="*/ 784147 w 784147"/>
              <a:gd name="connsiteY2" fmla="*/ 25292 h 1232974"/>
              <a:gd name="connsiteX3" fmla="*/ 784147 w 784147"/>
              <a:gd name="connsiteY3" fmla="*/ 1207683 h 1232974"/>
              <a:gd name="connsiteX4" fmla="*/ 742899 w 784147"/>
              <a:gd name="connsiteY4" fmla="*/ 1220449 h 1232974"/>
              <a:gd name="connsiteX5" fmla="*/ 618292 w 784147"/>
              <a:gd name="connsiteY5" fmla="*/ 1232974 h 1232974"/>
              <a:gd name="connsiteX6" fmla="*/ 0 w 784147"/>
              <a:gd name="connsiteY6" fmla="*/ 616487 h 1232974"/>
              <a:gd name="connsiteX7" fmla="*/ 618292 w 784147"/>
              <a:gd name="connsiteY7" fmla="*/ 0 h 1232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4147" h="1232974">
                <a:moveTo>
                  <a:pt x="618292" y="0"/>
                </a:moveTo>
                <a:cubicBezTo>
                  <a:pt x="660976" y="0"/>
                  <a:pt x="702650" y="4313"/>
                  <a:pt x="742899" y="12525"/>
                </a:cubicBezTo>
                <a:lnTo>
                  <a:pt x="784147" y="25292"/>
                </a:lnTo>
                <a:lnTo>
                  <a:pt x="784147" y="1207683"/>
                </a:lnTo>
                <a:lnTo>
                  <a:pt x="742899" y="1220449"/>
                </a:lnTo>
                <a:cubicBezTo>
                  <a:pt x="702650" y="1228661"/>
                  <a:pt x="660976" y="1232974"/>
                  <a:pt x="618292" y="1232974"/>
                </a:cubicBezTo>
                <a:cubicBezTo>
                  <a:pt x="276819" y="1232974"/>
                  <a:pt x="0" y="956963"/>
                  <a:pt x="0" y="616487"/>
                </a:cubicBezTo>
                <a:cubicBezTo>
                  <a:pt x="0" y="276011"/>
                  <a:pt x="276819" y="0"/>
                  <a:pt x="618292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4">
                  <a:lumMod val="75000"/>
                  <a:alpha val="60000"/>
                </a:schemeClr>
              </a:gs>
              <a:gs pos="23000">
                <a:schemeClr val="accent6">
                  <a:alpha val="6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2159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40" name="Oval 23">
            <a:extLst>
              <a:ext uri="{FF2B5EF4-FFF2-40B4-BE49-F238E27FC236}">
                <a16:creationId xmlns:a16="http://schemas.microsoft.com/office/drawing/2014/main" id="{E0606F21-3B3D-74B6-6E88-24CCF1E9A1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19325" y="5382042"/>
            <a:ext cx="1216000" cy="1219387"/>
          </a:xfrm>
          <a:prstGeom prst="ellipse">
            <a:avLst/>
          </a:prstGeom>
          <a:gradFill flip="none" rotWithShape="1">
            <a:gsLst>
              <a:gs pos="100000">
                <a:schemeClr val="accent3"/>
              </a:gs>
              <a:gs pos="23000">
                <a:schemeClr val="accent1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3175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06AF61EE-967F-4BB6-FEF0-4A934F5FA829}"/>
              </a:ext>
            </a:extLst>
          </p:cNvPr>
          <p:cNvGrpSpPr/>
          <p:nvPr/>
        </p:nvGrpSpPr>
        <p:grpSpPr>
          <a:xfrm>
            <a:off x="2023904" y="4994557"/>
            <a:ext cx="2396050" cy="2389054"/>
            <a:chOff x="551559" y="4354644"/>
            <a:chExt cx="2396050" cy="2389054"/>
          </a:xfrm>
        </p:grpSpPr>
        <p:sp>
          <p:nvSpPr>
            <p:cNvPr id="31" name="Oval 7">
              <a:extLst>
                <a:ext uri="{FF2B5EF4-FFF2-40B4-BE49-F238E27FC236}">
                  <a16:creationId xmlns:a16="http://schemas.microsoft.com/office/drawing/2014/main" id="{35CE7D84-98DE-2475-8F2B-CCFF0978B5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59" y="4354644"/>
              <a:ext cx="2396050" cy="2389054"/>
            </a:xfrm>
            <a:prstGeom prst="ellipse">
              <a:avLst/>
            </a:prstGeom>
            <a:gradFill flip="none" rotWithShape="1">
              <a:gsLst>
                <a:gs pos="100000">
                  <a:schemeClr val="accent3">
                    <a:lumMod val="50000"/>
                  </a:schemeClr>
                </a:gs>
                <a:gs pos="23000">
                  <a:schemeClr val="accent3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softEdge rad="6477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16CC3E89-C85A-1F76-3E75-30059AE054DC}"/>
                </a:ext>
              </a:extLst>
            </p:cNvPr>
            <p:cNvGrpSpPr/>
            <p:nvPr/>
          </p:nvGrpSpPr>
          <p:grpSpPr>
            <a:xfrm>
              <a:off x="623992" y="4478846"/>
              <a:ext cx="1697405" cy="1614661"/>
              <a:chOff x="623992" y="4478846"/>
              <a:chExt cx="1697405" cy="1614661"/>
            </a:xfrm>
          </p:grpSpPr>
          <p:sp>
            <p:nvSpPr>
              <p:cNvPr id="33" name="Oval 7">
                <a:extLst>
                  <a:ext uri="{FF2B5EF4-FFF2-40B4-BE49-F238E27FC236}">
                    <a16:creationId xmlns:a16="http://schemas.microsoft.com/office/drawing/2014/main" id="{2CD158D2-69F6-57DA-2A53-8CD11BABD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0358" y="4527056"/>
                <a:ext cx="1571039" cy="1566451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75000"/>
                    </a:schemeClr>
                  </a:gs>
                  <a:gs pos="23000">
                    <a:schemeClr val="accent3">
                      <a:lumMod val="60000"/>
                      <a:lumOff val="40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>
                  <a:solidFill>
                    <a:schemeClr val="lt1"/>
                  </a:solidFill>
                </a:endParaRPr>
              </a:p>
            </p:txBody>
          </p:sp>
          <p:sp>
            <p:nvSpPr>
              <p:cNvPr id="34" name="Oval 7">
                <a:extLst>
                  <a:ext uri="{FF2B5EF4-FFF2-40B4-BE49-F238E27FC236}">
                    <a16:creationId xmlns:a16="http://schemas.microsoft.com/office/drawing/2014/main" id="{C64CC8D6-C59D-6ECC-B8E4-0179756528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8900000">
                <a:off x="623992" y="4478846"/>
                <a:ext cx="1508823" cy="1220581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20000"/>
                      <a:lumOff val="80000"/>
                      <a:alpha val="85000"/>
                    </a:schemeClr>
                  </a:gs>
                  <a:gs pos="0">
                    <a:schemeClr val="accent3">
                      <a:lumMod val="20000"/>
                      <a:lumOff val="8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  <a:effectLst>
                <a:softEdge rad="241300"/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</p:grp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F8F6520D-7051-127F-9EA9-CEF4B0CC8E38}"/>
              </a:ext>
            </a:extLst>
          </p:cNvPr>
          <p:cNvGrpSpPr/>
          <p:nvPr/>
        </p:nvGrpSpPr>
        <p:grpSpPr>
          <a:xfrm rot="18900000">
            <a:off x="3682703" y="2488606"/>
            <a:ext cx="337958" cy="213100"/>
            <a:chOff x="7679006" y="5792679"/>
            <a:chExt cx="337958" cy="337958"/>
          </a:xfrm>
        </p:grpSpPr>
        <p:sp>
          <p:nvSpPr>
            <p:cNvPr id="47" name="Freeform 9">
              <a:extLst>
                <a:ext uri="{FF2B5EF4-FFF2-40B4-BE49-F238E27FC236}">
                  <a16:creationId xmlns:a16="http://schemas.microsoft.com/office/drawing/2014/main" id="{14737577-D82E-218C-3460-A2F4CFA93A60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798035" y="5792679"/>
              <a:ext cx="99899" cy="337958"/>
            </a:xfrm>
            <a:custGeom>
              <a:avLst/>
              <a:gdLst>
                <a:gd name="T0" fmla="*/ 53 w 106"/>
                <a:gd name="T1" fmla="*/ 358 h 358"/>
                <a:gd name="T2" fmla="*/ 0 w 106"/>
                <a:gd name="T3" fmla="*/ 306 h 358"/>
                <a:gd name="T4" fmla="*/ 0 w 106"/>
                <a:gd name="T5" fmla="*/ 52 h 358"/>
                <a:gd name="T6" fmla="*/ 53 w 106"/>
                <a:gd name="T7" fmla="*/ 0 h 358"/>
                <a:gd name="T8" fmla="*/ 106 w 106"/>
                <a:gd name="T9" fmla="*/ 52 h 358"/>
                <a:gd name="T10" fmla="*/ 106 w 106"/>
                <a:gd name="T11" fmla="*/ 306 h 358"/>
                <a:gd name="T12" fmla="*/ 53 w 106"/>
                <a:gd name="T13" fmla="*/ 358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" h="358">
                  <a:moveTo>
                    <a:pt x="53" y="358"/>
                  </a:moveTo>
                  <a:cubicBezTo>
                    <a:pt x="24" y="358"/>
                    <a:pt x="0" y="335"/>
                    <a:pt x="0" y="306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2" y="0"/>
                    <a:pt x="106" y="23"/>
                    <a:pt x="106" y="52"/>
                  </a:cubicBezTo>
                  <a:cubicBezTo>
                    <a:pt x="106" y="306"/>
                    <a:pt x="106" y="306"/>
                    <a:pt x="106" y="306"/>
                  </a:cubicBezTo>
                  <a:cubicBezTo>
                    <a:pt x="106" y="335"/>
                    <a:pt x="82" y="358"/>
                    <a:pt x="53" y="358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48" name="Freeform 10">
              <a:extLst>
                <a:ext uri="{FF2B5EF4-FFF2-40B4-BE49-F238E27FC236}">
                  <a16:creationId xmlns:a16="http://schemas.microsoft.com/office/drawing/2014/main" id="{BAB7FABA-B26D-0A38-3BC8-9305B53EE2D9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679006" y="5911708"/>
              <a:ext cx="337958" cy="99899"/>
            </a:xfrm>
            <a:custGeom>
              <a:avLst/>
              <a:gdLst>
                <a:gd name="T0" fmla="*/ 358 w 358"/>
                <a:gd name="T1" fmla="*/ 53 h 106"/>
                <a:gd name="T2" fmla="*/ 306 w 358"/>
                <a:gd name="T3" fmla="*/ 106 h 106"/>
                <a:gd name="T4" fmla="*/ 52 w 358"/>
                <a:gd name="T5" fmla="*/ 106 h 106"/>
                <a:gd name="T6" fmla="*/ 0 w 358"/>
                <a:gd name="T7" fmla="*/ 53 h 106"/>
                <a:gd name="T8" fmla="*/ 52 w 358"/>
                <a:gd name="T9" fmla="*/ 0 h 106"/>
                <a:gd name="T10" fmla="*/ 306 w 358"/>
                <a:gd name="T11" fmla="*/ 0 h 106"/>
                <a:gd name="T12" fmla="*/ 358 w 358"/>
                <a:gd name="T13" fmla="*/ 5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8" h="106">
                  <a:moveTo>
                    <a:pt x="358" y="53"/>
                  </a:moveTo>
                  <a:cubicBezTo>
                    <a:pt x="358" y="82"/>
                    <a:pt x="335" y="106"/>
                    <a:pt x="306" y="106"/>
                  </a:cubicBezTo>
                  <a:cubicBezTo>
                    <a:pt x="52" y="106"/>
                    <a:pt x="52" y="106"/>
                    <a:pt x="52" y="106"/>
                  </a:cubicBezTo>
                  <a:cubicBezTo>
                    <a:pt x="23" y="106"/>
                    <a:pt x="0" y="82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35" y="0"/>
                    <a:pt x="358" y="24"/>
                    <a:pt x="358" y="53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sp>
        <p:nvSpPr>
          <p:cNvPr id="2" name="Rectangle 31">
            <a:extLst>
              <a:ext uri="{FF2B5EF4-FFF2-40B4-BE49-F238E27FC236}">
                <a16:creationId xmlns:a16="http://schemas.microsoft.com/office/drawing/2014/main" id="{F23A87E3-B858-3AF5-BE20-4B2521CE5B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3774" y="154956"/>
            <a:ext cx="6687728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ru-UA" sz="3200" b="1">
                <a:solidFill>
                  <a:schemeClr val="bg2"/>
                </a:solidFill>
                <a:latin typeface="Montserrat" panose="00000500000000000000" pitchFamily="50" charset="-52"/>
              </a:rPr>
              <a:t>2. Cấu trúc của ElevatedButton</a:t>
            </a:r>
            <a:endParaRPr lang="ru-UA" altLang="ru-UA" sz="3200" b="1">
              <a:solidFill>
                <a:schemeClr val="bg2"/>
              </a:solidFill>
              <a:latin typeface="Montserrat" panose="00000500000000000000" pitchFamily="50" charset="-5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FD56C6-44DC-853B-13CE-3C1752D552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38" t="19136" r="14824" b="18234"/>
          <a:stretch>
            <a:fillRect/>
          </a:stretch>
        </p:blipFill>
        <p:spPr>
          <a:xfrm>
            <a:off x="431131" y="2659474"/>
            <a:ext cx="5162534" cy="3669006"/>
          </a:xfrm>
          <a:prstGeom prst="rect">
            <a:avLst/>
          </a:prstGeom>
        </p:spPr>
      </p:pic>
      <p:pic>
        <p:nvPicPr>
          <p:cNvPr id="5" name="Picture 4" descr="A close-up of a white background&#10;&#10;AI-generated content may be incorrect.">
            <a:extLst>
              <a:ext uri="{FF2B5EF4-FFF2-40B4-BE49-F238E27FC236}">
                <a16:creationId xmlns:a16="http://schemas.microsoft.com/office/drawing/2014/main" id="{CE3AC636-3F8D-7D80-FA19-3509AC2753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3081" y="780801"/>
            <a:ext cx="7292898" cy="1492154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4812151-5835-3657-AF98-C973632893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31441"/>
              </p:ext>
            </p:extLst>
          </p:nvPr>
        </p:nvGraphicFramePr>
        <p:xfrm>
          <a:off x="5855948" y="2619457"/>
          <a:ext cx="5934729" cy="374904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978243">
                  <a:extLst>
                    <a:ext uri="{9D8B030D-6E8A-4147-A177-3AD203B41FA5}">
                      <a16:colId xmlns:a16="http://schemas.microsoft.com/office/drawing/2014/main" val="810982663"/>
                    </a:ext>
                  </a:extLst>
                </a:gridCol>
                <a:gridCol w="1978243">
                  <a:extLst>
                    <a:ext uri="{9D8B030D-6E8A-4147-A177-3AD203B41FA5}">
                      <a16:colId xmlns:a16="http://schemas.microsoft.com/office/drawing/2014/main" val="342249200"/>
                    </a:ext>
                  </a:extLst>
                </a:gridCol>
                <a:gridCol w="1978243">
                  <a:extLst>
                    <a:ext uri="{9D8B030D-6E8A-4147-A177-3AD203B41FA5}">
                      <a16:colId xmlns:a16="http://schemas.microsoft.com/office/drawing/2014/main" val="1707999068"/>
                    </a:ext>
                  </a:extLst>
                </a:gridCol>
              </a:tblGrid>
              <a:tr h="31933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Thuộc tính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Kiểu dữ liệu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Mô tả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3293119"/>
                  </a:ext>
                </a:extLst>
              </a:tr>
              <a:tr h="55883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onPressed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VoidCallback?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Hàm gọi khi nhấn (</a:t>
                      </a:r>
                      <a:r>
                        <a:rPr lang="en-US" b="1"/>
                        <a:t>required</a:t>
                      </a:r>
                      <a:r>
                        <a:rPr lang="en-US"/>
                        <a:t>)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0150195"/>
                  </a:ext>
                </a:extLst>
              </a:tr>
              <a:tr h="55883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child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Widget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Nội dung button (Text, Icon...)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1234087"/>
                  </a:ext>
                </a:extLst>
              </a:tr>
              <a:tr h="55883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style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ButtonStyle?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Tùy chỉnh màu, padding, shape...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11365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onLongPress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VoidCallback?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Hàm gọi khi nhấn giữ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79535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74852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4.58333E-6 -4.81481E-6 L -0.00026 0.19352 " pathEditMode="relative" rAng="0" ptsTypes="AA">
                                      <p:cBhvr>
                                        <p:cTn id="9" dur="6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9676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-4.07407E-6 L -0.00117 0.19653 " pathEditMode="relative" rAng="0" ptsTypes="AA">
                                      <p:cBhvr>
                                        <p:cTn id="14" dur="6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" y="9815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repeatCount="indefinite" autoRev="1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1.45833E-6 -0.02755 L -0.11393 -0.02755 " pathEditMode="relative" rAng="0" ptsTypes="AA">
                                      <p:cBhvr>
                                        <p:cTn id="19" dur="6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03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repeatCount="indefinite" autoRev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2.70833E-6 -0.02754 L -2.70833E-6 -0.13333 " pathEditMode="relative" rAng="0" ptsTypes="AA">
                                      <p:cBhvr>
                                        <p:cTn id="24" dur="6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301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9" dur="5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2" grpId="1" animBg="1"/>
      <p:bldP spid="40" grpId="0" animBg="1"/>
      <p:bldP spid="40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F63154-51AD-BC98-E195-99541CA591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39459A03-76E4-23F0-D990-FC95060B4947}"/>
              </a:ext>
            </a:extLst>
          </p:cNvPr>
          <p:cNvGrpSpPr/>
          <p:nvPr/>
        </p:nvGrpSpPr>
        <p:grpSpPr>
          <a:xfrm>
            <a:off x="8477655" y="2216449"/>
            <a:ext cx="2248993" cy="2242428"/>
            <a:chOff x="6772802" y="1406220"/>
            <a:chExt cx="2248993" cy="2242428"/>
          </a:xfrm>
        </p:grpSpPr>
        <p:sp>
          <p:nvSpPr>
            <p:cNvPr id="24" name="Oval 7">
              <a:extLst>
                <a:ext uri="{FF2B5EF4-FFF2-40B4-BE49-F238E27FC236}">
                  <a16:creationId xmlns:a16="http://schemas.microsoft.com/office/drawing/2014/main" id="{2246AB45-0850-D5BF-CCD5-C04F51B64D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72802" y="1406220"/>
              <a:ext cx="2248993" cy="2242428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  <a:effectLst>
              <a:softEdge rad="6985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21" name="Oval 7">
              <a:extLst>
                <a:ext uri="{FF2B5EF4-FFF2-40B4-BE49-F238E27FC236}">
                  <a16:creationId xmlns:a16="http://schemas.microsoft.com/office/drawing/2014/main" id="{459A95B9-01EB-FA93-09A9-C17572717C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18460" y="1579953"/>
              <a:ext cx="1315298" cy="1311458"/>
            </a:xfrm>
            <a:prstGeom prst="ellipse">
              <a:avLst/>
            </a:prstGeom>
            <a:gradFill flip="none" rotWithShape="1">
              <a:gsLst>
                <a:gs pos="100000">
                  <a:schemeClr val="accent4">
                    <a:lumMod val="75000"/>
                  </a:schemeClr>
                </a:gs>
                <a:gs pos="23000">
                  <a:schemeClr val="accent6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</p:grpSp>
      <p:sp>
        <p:nvSpPr>
          <p:cNvPr id="22" name="Blur_Sphere">
            <a:extLst>
              <a:ext uri="{FF2B5EF4-FFF2-40B4-BE49-F238E27FC236}">
                <a16:creationId xmlns:a16="http://schemas.microsoft.com/office/drawing/2014/main" id="{53699BFA-2131-E0BC-3620-FE5B6DBAF938}"/>
              </a:ext>
            </a:extLst>
          </p:cNvPr>
          <p:cNvSpPr/>
          <p:nvPr/>
        </p:nvSpPr>
        <p:spPr>
          <a:xfrm>
            <a:off x="8523062" y="2131774"/>
            <a:ext cx="1159496" cy="1168289"/>
          </a:xfrm>
          <a:custGeom>
            <a:avLst/>
            <a:gdLst>
              <a:gd name="connsiteX0" fmla="*/ 618292 w 784147"/>
              <a:gd name="connsiteY0" fmla="*/ 0 h 1232974"/>
              <a:gd name="connsiteX1" fmla="*/ 742899 w 784147"/>
              <a:gd name="connsiteY1" fmla="*/ 12525 h 1232974"/>
              <a:gd name="connsiteX2" fmla="*/ 784147 w 784147"/>
              <a:gd name="connsiteY2" fmla="*/ 25292 h 1232974"/>
              <a:gd name="connsiteX3" fmla="*/ 784147 w 784147"/>
              <a:gd name="connsiteY3" fmla="*/ 1207683 h 1232974"/>
              <a:gd name="connsiteX4" fmla="*/ 742899 w 784147"/>
              <a:gd name="connsiteY4" fmla="*/ 1220449 h 1232974"/>
              <a:gd name="connsiteX5" fmla="*/ 618292 w 784147"/>
              <a:gd name="connsiteY5" fmla="*/ 1232974 h 1232974"/>
              <a:gd name="connsiteX6" fmla="*/ 0 w 784147"/>
              <a:gd name="connsiteY6" fmla="*/ 616487 h 1232974"/>
              <a:gd name="connsiteX7" fmla="*/ 618292 w 784147"/>
              <a:gd name="connsiteY7" fmla="*/ 0 h 1232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4147" h="1232974">
                <a:moveTo>
                  <a:pt x="618292" y="0"/>
                </a:moveTo>
                <a:cubicBezTo>
                  <a:pt x="660976" y="0"/>
                  <a:pt x="702650" y="4313"/>
                  <a:pt x="742899" y="12525"/>
                </a:cubicBezTo>
                <a:lnTo>
                  <a:pt x="784147" y="25292"/>
                </a:lnTo>
                <a:lnTo>
                  <a:pt x="784147" y="1207683"/>
                </a:lnTo>
                <a:lnTo>
                  <a:pt x="742899" y="1220449"/>
                </a:lnTo>
                <a:cubicBezTo>
                  <a:pt x="702650" y="1228661"/>
                  <a:pt x="660976" y="1232974"/>
                  <a:pt x="618292" y="1232974"/>
                </a:cubicBezTo>
                <a:cubicBezTo>
                  <a:pt x="276819" y="1232974"/>
                  <a:pt x="0" y="956963"/>
                  <a:pt x="0" y="616487"/>
                </a:cubicBezTo>
                <a:cubicBezTo>
                  <a:pt x="0" y="276011"/>
                  <a:pt x="276819" y="0"/>
                  <a:pt x="618292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4">
                  <a:lumMod val="75000"/>
                  <a:alpha val="60000"/>
                </a:schemeClr>
              </a:gs>
              <a:gs pos="23000">
                <a:schemeClr val="accent6">
                  <a:alpha val="6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2159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40" name="Oval 23">
            <a:extLst>
              <a:ext uri="{FF2B5EF4-FFF2-40B4-BE49-F238E27FC236}">
                <a16:creationId xmlns:a16="http://schemas.microsoft.com/office/drawing/2014/main" id="{4A0C0230-4E1D-7E2E-701A-078778D3DA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19325" y="5382042"/>
            <a:ext cx="1216000" cy="1219387"/>
          </a:xfrm>
          <a:prstGeom prst="ellipse">
            <a:avLst/>
          </a:prstGeom>
          <a:gradFill flip="none" rotWithShape="1">
            <a:gsLst>
              <a:gs pos="100000">
                <a:schemeClr val="accent3"/>
              </a:gs>
              <a:gs pos="23000">
                <a:schemeClr val="accent1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3175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5CFAE3BB-DEFC-CAD2-6885-26F8B2A6A6A5}"/>
              </a:ext>
            </a:extLst>
          </p:cNvPr>
          <p:cNvGrpSpPr/>
          <p:nvPr/>
        </p:nvGrpSpPr>
        <p:grpSpPr>
          <a:xfrm>
            <a:off x="2023904" y="4994557"/>
            <a:ext cx="2396050" cy="2389054"/>
            <a:chOff x="551559" y="4354644"/>
            <a:chExt cx="2396050" cy="2389054"/>
          </a:xfrm>
        </p:grpSpPr>
        <p:sp>
          <p:nvSpPr>
            <p:cNvPr id="31" name="Oval 7">
              <a:extLst>
                <a:ext uri="{FF2B5EF4-FFF2-40B4-BE49-F238E27FC236}">
                  <a16:creationId xmlns:a16="http://schemas.microsoft.com/office/drawing/2014/main" id="{7F8D13F2-0CDA-63D4-6974-5F50C93A8F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59" y="4354644"/>
              <a:ext cx="2396050" cy="2389054"/>
            </a:xfrm>
            <a:prstGeom prst="ellipse">
              <a:avLst/>
            </a:prstGeom>
            <a:gradFill flip="none" rotWithShape="1">
              <a:gsLst>
                <a:gs pos="100000">
                  <a:schemeClr val="accent3">
                    <a:lumMod val="50000"/>
                  </a:schemeClr>
                </a:gs>
                <a:gs pos="23000">
                  <a:schemeClr val="accent3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softEdge rad="6477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8C52778E-92AD-B742-5889-FC466F61F6C0}"/>
                </a:ext>
              </a:extLst>
            </p:cNvPr>
            <p:cNvGrpSpPr/>
            <p:nvPr/>
          </p:nvGrpSpPr>
          <p:grpSpPr>
            <a:xfrm>
              <a:off x="623992" y="4478846"/>
              <a:ext cx="1697405" cy="1614661"/>
              <a:chOff x="623992" y="4478846"/>
              <a:chExt cx="1697405" cy="1614661"/>
            </a:xfrm>
          </p:grpSpPr>
          <p:sp>
            <p:nvSpPr>
              <p:cNvPr id="33" name="Oval 7">
                <a:extLst>
                  <a:ext uri="{FF2B5EF4-FFF2-40B4-BE49-F238E27FC236}">
                    <a16:creationId xmlns:a16="http://schemas.microsoft.com/office/drawing/2014/main" id="{FA58D8E4-8020-6510-5404-BC8A1A3E8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0358" y="4527056"/>
                <a:ext cx="1571039" cy="1566451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75000"/>
                    </a:schemeClr>
                  </a:gs>
                  <a:gs pos="23000">
                    <a:schemeClr val="accent3">
                      <a:lumMod val="60000"/>
                      <a:lumOff val="40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>
                  <a:solidFill>
                    <a:schemeClr val="lt1"/>
                  </a:solidFill>
                </a:endParaRPr>
              </a:p>
            </p:txBody>
          </p:sp>
          <p:sp>
            <p:nvSpPr>
              <p:cNvPr id="34" name="Oval 7">
                <a:extLst>
                  <a:ext uri="{FF2B5EF4-FFF2-40B4-BE49-F238E27FC236}">
                    <a16:creationId xmlns:a16="http://schemas.microsoft.com/office/drawing/2014/main" id="{8C585B7F-ADFA-A9AF-0610-E492AA21D0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8900000">
                <a:off x="623992" y="4478846"/>
                <a:ext cx="1508823" cy="1220581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20000"/>
                      <a:lumOff val="80000"/>
                      <a:alpha val="85000"/>
                    </a:schemeClr>
                  </a:gs>
                  <a:gs pos="0">
                    <a:schemeClr val="accent3">
                      <a:lumMod val="20000"/>
                      <a:lumOff val="8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  <a:effectLst>
                <a:softEdge rad="241300"/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</p:grp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F884F839-43CF-5F96-BD6B-0317D3C7E557}"/>
              </a:ext>
            </a:extLst>
          </p:cNvPr>
          <p:cNvGrpSpPr/>
          <p:nvPr/>
        </p:nvGrpSpPr>
        <p:grpSpPr>
          <a:xfrm rot="18900000">
            <a:off x="3682703" y="2488606"/>
            <a:ext cx="337958" cy="213100"/>
            <a:chOff x="7679006" y="5792679"/>
            <a:chExt cx="337958" cy="337958"/>
          </a:xfrm>
        </p:grpSpPr>
        <p:sp>
          <p:nvSpPr>
            <p:cNvPr id="47" name="Freeform 9">
              <a:extLst>
                <a:ext uri="{FF2B5EF4-FFF2-40B4-BE49-F238E27FC236}">
                  <a16:creationId xmlns:a16="http://schemas.microsoft.com/office/drawing/2014/main" id="{FC7133B5-9737-7055-739B-685BBA3709DE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798035" y="5792679"/>
              <a:ext cx="99899" cy="337958"/>
            </a:xfrm>
            <a:custGeom>
              <a:avLst/>
              <a:gdLst>
                <a:gd name="T0" fmla="*/ 53 w 106"/>
                <a:gd name="T1" fmla="*/ 358 h 358"/>
                <a:gd name="T2" fmla="*/ 0 w 106"/>
                <a:gd name="T3" fmla="*/ 306 h 358"/>
                <a:gd name="T4" fmla="*/ 0 w 106"/>
                <a:gd name="T5" fmla="*/ 52 h 358"/>
                <a:gd name="T6" fmla="*/ 53 w 106"/>
                <a:gd name="T7" fmla="*/ 0 h 358"/>
                <a:gd name="T8" fmla="*/ 106 w 106"/>
                <a:gd name="T9" fmla="*/ 52 h 358"/>
                <a:gd name="T10" fmla="*/ 106 w 106"/>
                <a:gd name="T11" fmla="*/ 306 h 358"/>
                <a:gd name="T12" fmla="*/ 53 w 106"/>
                <a:gd name="T13" fmla="*/ 358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" h="358">
                  <a:moveTo>
                    <a:pt x="53" y="358"/>
                  </a:moveTo>
                  <a:cubicBezTo>
                    <a:pt x="24" y="358"/>
                    <a:pt x="0" y="335"/>
                    <a:pt x="0" y="306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2" y="0"/>
                    <a:pt x="106" y="23"/>
                    <a:pt x="106" y="52"/>
                  </a:cubicBezTo>
                  <a:cubicBezTo>
                    <a:pt x="106" y="306"/>
                    <a:pt x="106" y="306"/>
                    <a:pt x="106" y="306"/>
                  </a:cubicBezTo>
                  <a:cubicBezTo>
                    <a:pt x="106" y="335"/>
                    <a:pt x="82" y="358"/>
                    <a:pt x="53" y="358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48" name="Freeform 10">
              <a:extLst>
                <a:ext uri="{FF2B5EF4-FFF2-40B4-BE49-F238E27FC236}">
                  <a16:creationId xmlns:a16="http://schemas.microsoft.com/office/drawing/2014/main" id="{3058E163-2F30-18C1-3453-05D12EBA1118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679006" y="5911708"/>
              <a:ext cx="337958" cy="99899"/>
            </a:xfrm>
            <a:custGeom>
              <a:avLst/>
              <a:gdLst>
                <a:gd name="T0" fmla="*/ 358 w 358"/>
                <a:gd name="T1" fmla="*/ 53 h 106"/>
                <a:gd name="T2" fmla="*/ 306 w 358"/>
                <a:gd name="T3" fmla="*/ 106 h 106"/>
                <a:gd name="T4" fmla="*/ 52 w 358"/>
                <a:gd name="T5" fmla="*/ 106 h 106"/>
                <a:gd name="T6" fmla="*/ 0 w 358"/>
                <a:gd name="T7" fmla="*/ 53 h 106"/>
                <a:gd name="T8" fmla="*/ 52 w 358"/>
                <a:gd name="T9" fmla="*/ 0 h 106"/>
                <a:gd name="T10" fmla="*/ 306 w 358"/>
                <a:gd name="T11" fmla="*/ 0 h 106"/>
                <a:gd name="T12" fmla="*/ 358 w 358"/>
                <a:gd name="T13" fmla="*/ 5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8" h="106">
                  <a:moveTo>
                    <a:pt x="358" y="53"/>
                  </a:moveTo>
                  <a:cubicBezTo>
                    <a:pt x="358" y="82"/>
                    <a:pt x="335" y="106"/>
                    <a:pt x="306" y="106"/>
                  </a:cubicBezTo>
                  <a:cubicBezTo>
                    <a:pt x="52" y="106"/>
                    <a:pt x="52" y="106"/>
                    <a:pt x="52" y="106"/>
                  </a:cubicBezTo>
                  <a:cubicBezTo>
                    <a:pt x="23" y="106"/>
                    <a:pt x="0" y="82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35" y="0"/>
                    <a:pt x="358" y="24"/>
                    <a:pt x="358" y="53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sp>
        <p:nvSpPr>
          <p:cNvPr id="2" name="Rectangle 31">
            <a:extLst>
              <a:ext uri="{FF2B5EF4-FFF2-40B4-BE49-F238E27FC236}">
                <a16:creationId xmlns:a16="http://schemas.microsoft.com/office/drawing/2014/main" id="{1712E37E-FC52-886B-CB9B-81791F696F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33230" y="154956"/>
            <a:ext cx="3848811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ru-UA" sz="3200" b="1">
                <a:solidFill>
                  <a:schemeClr val="bg2"/>
                </a:solidFill>
                <a:latin typeface="Montserrat" panose="00000500000000000000" pitchFamily="50" charset="-52"/>
              </a:rPr>
              <a:t>2. ElevatedButton</a:t>
            </a:r>
            <a:endParaRPr lang="ru-UA" altLang="ru-UA" sz="3200" b="1">
              <a:solidFill>
                <a:schemeClr val="bg2"/>
              </a:solidFill>
              <a:latin typeface="Montserrat" panose="00000500000000000000" pitchFamily="50" charset="-5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1CA136-C962-53E2-03F7-9C8BA87A5F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15" t="14186" r="12312" b="15467"/>
          <a:stretch>
            <a:fillRect/>
          </a:stretch>
        </p:blipFill>
        <p:spPr>
          <a:xfrm>
            <a:off x="311456" y="1942816"/>
            <a:ext cx="5154620" cy="3517648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775B502-3407-6C4B-5003-A1BAA07B50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9717211"/>
              </p:ext>
            </p:extLst>
          </p:nvPr>
        </p:nvGraphicFramePr>
        <p:xfrm>
          <a:off x="5855948" y="1715217"/>
          <a:ext cx="5934729" cy="374904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978243">
                  <a:extLst>
                    <a:ext uri="{9D8B030D-6E8A-4147-A177-3AD203B41FA5}">
                      <a16:colId xmlns:a16="http://schemas.microsoft.com/office/drawing/2014/main" val="810982663"/>
                    </a:ext>
                  </a:extLst>
                </a:gridCol>
                <a:gridCol w="1978243">
                  <a:extLst>
                    <a:ext uri="{9D8B030D-6E8A-4147-A177-3AD203B41FA5}">
                      <a16:colId xmlns:a16="http://schemas.microsoft.com/office/drawing/2014/main" val="342249200"/>
                    </a:ext>
                  </a:extLst>
                </a:gridCol>
                <a:gridCol w="1978243">
                  <a:extLst>
                    <a:ext uri="{9D8B030D-6E8A-4147-A177-3AD203B41FA5}">
                      <a16:colId xmlns:a16="http://schemas.microsoft.com/office/drawing/2014/main" val="1707999068"/>
                    </a:ext>
                  </a:extLst>
                </a:gridCol>
              </a:tblGrid>
              <a:tr h="31933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Thuộc tính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Kiểu dữ liệu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Mô tả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3293119"/>
                  </a:ext>
                </a:extLst>
              </a:tr>
              <a:tr h="55883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onPressed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VoidCallback?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Hàm gọi khi nhấn (</a:t>
                      </a:r>
                      <a:r>
                        <a:rPr lang="en-US" b="1"/>
                        <a:t>required</a:t>
                      </a:r>
                      <a:r>
                        <a:rPr lang="en-US"/>
                        <a:t>)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0150195"/>
                  </a:ext>
                </a:extLst>
              </a:tr>
              <a:tr h="55883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child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Widget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Nội dung button (Text, Icon...)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1234087"/>
                  </a:ext>
                </a:extLst>
              </a:tr>
              <a:tr h="55883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style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ButtonStyle?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Tùy chỉnh màu, padding, shape...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11365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onLongPress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VoidCallback?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Hàm gọi khi nhấn giữ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79535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57152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4.58333E-6 -4.81481E-6 L -0.00026 0.19352 " pathEditMode="relative" rAng="0" ptsTypes="AA">
                                      <p:cBhvr>
                                        <p:cTn id="9" dur="6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9676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-4.07407E-6 L -0.00117 0.19653 " pathEditMode="relative" rAng="0" ptsTypes="AA">
                                      <p:cBhvr>
                                        <p:cTn id="14" dur="6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" y="9815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repeatCount="indefinite" autoRev="1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1.45833E-6 -0.02755 L -0.11393 -0.02755 " pathEditMode="relative" rAng="0" ptsTypes="AA">
                                      <p:cBhvr>
                                        <p:cTn id="19" dur="6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03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repeatCount="indefinite" autoRev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2.70833E-6 -0.02754 L -2.70833E-6 -0.13333 " pathEditMode="relative" rAng="0" ptsTypes="AA">
                                      <p:cBhvr>
                                        <p:cTn id="24" dur="6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301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9" dur="5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2" grpId="1" animBg="1"/>
      <p:bldP spid="40" grpId="0" animBg="1"/>
      <p:bldP spid="40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AD3705-1093-7E48-EEFE-A2708CC933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438DC536-2543-C66E-8BB5-F135AB41F76E}"/>
              </a:ext>
            </a:extLst>
          </p:cNvPr>
          <p:cNvGrpSpPr/>
          <p:nvPr/>
        </p:nvGrpSpPr>
        <p:grpSpPr>
          <a:xfrm>
            <a:off x="8477655" y="2216449"/>
            <a:ext cx="2248993" cy="2242428"/>
            <a:chOff x="6772802" y="1406220"/>
            <a:chExt cx="2248993" cy="2242428"/>
          </a:xfrm>
        </p:grpSpPr>
        <p:sp>
          <p:nvSpPr>
            <p:cNvPr id="24" name="Oval 7">
              <a:extLst>
                <a:ext uri="{FF2B5EF4-FFF2-40B4-BE49-F238E27FC236}">
                  <a16:creationId xmlns:a16="http://schemas.microsoft.com/office/drawing/2014/main" id="{1A21160A-ADB8-5A80-C3BE-42CB9CA5B1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72802" y="1406220"/>
              <a:ext cx="2248993" cy="2242428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  <a:effectLst>
              <a:softEdge rad="6985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21" name="Oval 7">
              <a:extLst>
                <a:ext uri="{FF2B5EF4-FFF2-40B4-BE49-F238E27FC236}">
                  <a16:creationId xmlns:a16="http://schemas.microsoft.com/office/drawing/2014/main" id="{86E2DFA2-C13D-33C9-C5CE-6C7BBC8E7E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18460" y="1579953"/>
              <a:ext cx="1315298" cy="1311458"/>
            </a:xfrm>
            <a:prstGeom prst="ellipse">
              <a:avLst/>
            </a:prstGeom>
            <a:gradFill flip="none" rotWithShape="1">
              <a:gsLst>
                <a:gs pos="100000">
                  <a:schemeClr val="accent4">
                    <a:lumMod val="75000"/>
                  </a:schemeClr>
                </a:gs>
                <a:gs pos="23000">
                  <a:schemeClr val="accent6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</p:grpSp>
      <p:sp>
        <p:nvSpPr>
          <p:cNvPr id="22" name="Blur_Sphere">
            <a:extLst>
              <a:ext uri="{FF2B5EF4-FFF2-40B4-BE49-F238E27FC236}">
                <a16:creationId xmlns:a16="http://schemas.microsoft.com/office/drawing/2014/main" id="{4C061C71-B5BF-6676-3C37-AAE029402C12}"/>
              </a:ext>
            </a:extLst>
          </p:cNvPr>
          <p:cNvSpPr/>
          <p:nvPr/>
        </p:nvSpPr>
        <p:spPr>
          <a:xfrm>
            <a:off x="8523062" y="2131774"/>
            <a:ext cx="1159496" cy="1168289"/>
          </a:xfrm>
          <a:custGeom>
            <a:avLst/>
            <a:gdLst>
              <a:gd name="connsiteX0" fmla="*/ 618292 w 784147"/>
              <a:gd name="connsiteY0" fmla="*/ 0 h 1232974"/>
              <a:gd name="connsiteX1" fmla="*/ 742899 w 784147"/>
              <a:gd name="connsiteY1" fmla="*/ 12525 h 1232974"/>
              <a:gd name="connsiteX2" fmla="*/ 784147 w 784147"/>
              <a:gd name="connsiteY2" fmla="*/ 25292 h 1232974"/>
              <a:gd name="connsiteX3" fmla="*/ 784147 w 784147"/>
              <a:gd name="connsiteY3" fmla="*/ 1207683 h 1232974"/>
              <a:gd name="connsiteX4" fmla="*/ 742899 w 784147"/>
              <a:gd name="connsiteY4" fmla="*/ 1220449 h 1232974"/>
              <a:gd name="connsiteX5" fmla="*/ 618292 w 784147"/>
              <a:gd name="connsiteY5" fmla="*/ 1232974 h 1232974"/>
              <a:gd name="connsiteX6" fmla="*/ 0 w 784147"/>
              <a:gd name="connsiteY6" fmla="*/ 616487 h 1232974"/>
              <a:gd name="connsiteX7" fmla="*/ 618292 w 784147"/>
              <a:gd name="connsiteY7" fmla="*/ 0 h 1232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4147" h="1232974">
                <a:moveTo>
                  <a:pt x="618292" y="0"/>
                </a:moveTo>
                <a:cubicBezTo>
                  <a:pt x="660976" y="0"/>
                  <a:pt x="702650" y="4313"/>
                  <a:pt x="742899" y="12525"/>
                </a:cubicBezTo>
                <a:lnTo>
                  <a:pt x="784147" y="25292"/>
                </a:lnTo>
                <a:lnTo>
                  <a:pt x="784147" y="1207683"/>
                </a:lnTo>
                <a:lnTo>
                  <a:pt x="742899" y="1220449"/>
                </a:lnTo>
                <a:cubicBezTo>
                  <a:pt x="702650" y="1228661"/>
                  <a:pt x="660976" y="1232974"/>
                  <a:pt x="618292" y="1232974"/>
                </a:cubicBezTo>
                <a:cubicBezTo>
                  <a:pt x="276819" y="1232974"/>
                  <a:pt x="0" y="956963"/>
                  <a:pt x="0" y="616487"/>
                </a:cubicBezTo>
                <a:cubicBezTo>
                  <a:pt x="0" y="276011"/>
                  <a:pt x="276819" y="0"/>
                  <a:pt x="618292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4">
                  <a:lumMod val="75000"/>
                  <a:alpha val="60000"/>
                </a:schemeClr>
              </a:gs>
              <a:gs pos="23000">
                <a:schemeClr val="accent6">
                  <a:alpha val="6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2159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40" name="Oval 23">
            <a:extLst>
              <a:ext uri="{FF2B5EF4-FFF2-40B4-BE49-F238E27FC236}">
                <a16:creationId xmlns:a16="http://schemas.microsoft.com/office/drawing/2014/main" id="{ABE2A765-DC15-1339-0D27-1A4F7CE389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19325" y="5382042"/>
            <a:ext cx="1216000" cy="1219387"/>
          </a:xfrm>
          <a:prstGeom prst="ellipse">
            <a:avLst/>
          </a:prstGeom>
          <a:gradFill flip="none" rotWithShape="1">
            <a:gsLst>
              <a:gs pos="100000">
                <a:schemeClr val="accent3"/>
              </a:gs>
              <a:gs pos="23000">
                <a:schemeClr val="accent1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3175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4AA2975-4C32-CAB5-6420-CA193A9A6A2C}"/>
              </a:ext>
            </a:extLst>
          </p:cNvPr>
          <p:cNvGrpSpPr/>
          <p:nvPr/>
        </p:nvGrpSpPr>
        <p:grpSpPr>
          <a:xfrm>
            <a:off x="2023904" y="4994557"/>
            <a:ext cx="2396050" cy="2389054"/>
            <a:chOff x="551559" y="4354644"/>
            <a:chExt cx="2396050" cy="2389054"/>
          </a:xfrm>
        </p:grpSpPr>
        <p:sp>
          <p:nvSpPr>
            <p:cNvPr id="31" name="Oval 7">
              <a:extLst>
                <a:ext uri="{FF2B5EF4-FFF2-40B4-BE49-F238E27FC236}">
                  <a16:creationId xmlns:a16="http://schemas.microsoft.com/office/drawing/2014/main" id="{206FCA6C-54F7-1F49-00EE-6446E3C50F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59" y="4354644"/>
              <a:ext cx="2396050" cy="2389054"/>
            </a:xfrm>
            <a:prstGeom prst="ellipse">
              <a:avLst/>
            </a:prstGeom>
            <a:gradFill flip="none" rotWithShape="1">
              <a:gsLst>
                <a:gs pos="100000">
                  <a:schemeClr val="accent3">
                    <a:lumMod val="50000"/>
                  </a:schemeClr>
                </a:gs>
                <a:gs pos="23000">
                  <a:schemeClr val="accent3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softEdge rad="6477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0837DB75-6860-CBE9-84D0-6F638EEF2420}"/>
                </a:ext>
              </a:extLst>
            </p:cNvPr>
            <p:cNvGrpSpPr/>
            <p:nvPr/>
          </p:nvGrpSpPr>
          <p:grpSpPr>
            <a:xfrm>
              <a:off x="623992" y="4478846"/>
              <a:ext cx="1697405" cy="1614661"/>
              <a:chOff x="623992" y="4478846"/>
              <a:chExt cx="1697405" cy="1614661"/>
            </a:xfrm>
          </p:grpSpPr>
          <p:sp>
            <p:nvSpPr>
              <p:cNvPr id="33" name="Oval 7">
                <a:extLst>
                  <a:ext uri="{FF2B5EF4-FFF2-40B4-BE49-F238E27FC236}">
                    <a16:creationId xmlns:a16="http://schemas.microsoft.com/office/drawing/2014/main" id="{3605AD6C-4CF3-16D2-FF6D-BAEB6746E5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0358" y="4527056"/>
                <a:ext cx="1571039" cy="1566451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75000"/>
                    </a:schemeClr>
                  </a:gs>
                  <a:gs pos="23000">
                    <a:schemeClr val="accent3">
                      <a:lumMod val="60000"/>
                      <a:lumOff val="40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>
                  <a:solidFill>
                    <a:schemeClr val="lt1"/>
                  </a:solidFill>
                </a:endParaRPr>
              </a:p>
            </p:txBody>
          </p:sp>
          <p:sp>
            <p:nvSpPr>
              <p:cNvPr id="34" name="Oval 7">
                <a:extLst>
                  <a:ext uri="{FF2B5EF4-FFF2-40B4-BE49-F238E27FC236}">
                    <a16:creationId xmlns:a16="http://schemas.microsoft.com/office/drawing/2014/main" id="{6B453CD2-32B2-A6BB-4418-5611352F94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8900000">
                <a:off x="623992" y="4478846"/>
                <a:ext cx="1508823" cy="1220581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20000"/>
                      <a:lumOff val="80000"/>
                      <a:alpha val="85000"/>
                    </a:schemeClr>
                  </a:gs>
                  <a:gs pos="0">
                    <a:schemeClr val="accent3">
                      <a:lumMod val="20000"/>
                      <a:lumOff val="8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  <a:effectLst>
                <a:softEdge rad="241300"/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</p:grp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A8AEFC6-7BC2-D50D-8B1C-41102703AC77}"/>
              </a:ext>
            </a:extLst>
          </p:cNvPr>
          <p:cNvGrpSpPr/>
          <p:nvPr/>
        </p:nvGrpSpPr>
        <p:grpSpPr>
          <a:xfrm rot="18900000">
            <a:off x="3682703" y="2488606"/>
            <a:ext cx="337958" cy="213100"/>
            <a:chOff x="7679006" y="5792679"/>
            <a:chExt cx="337958" cy="337958"/>
          </a:xfrm>
        </p:grpSpPr>
        <p:sp>
          <p:nvSpPr>
            <p:cNvPr id="47" name="Freeform 9">
              <a:extLst>
                <a:ext uri="{FF2B5EF4-FFF2-40B4-BE49-F238E27FC236}">
                  <a16:creationId xmlns:a16="http://schemas.microsoft.com/office/drawing/2014/main" id="{AC8CC45A-2A2A-C416-6ED4-07236CAD84B0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798035" y="5792679"/>
              <a:ext cx="99899" cy="337958"/>
            </a:xfrm>
            <a:custGeom>
              <a:avLst/>
              <a:gdLst>
                <a:gd name="T0" fmla="*/ 53 w 106"/>
                <a:gd name="T1" fmla="*/ 358 h 358"/>
                <a:gd name="T2" fmla="*/ 0 w 106"/>
                <a:gd name="T3" fmla="*/ 306 h 358"/>
                <a:gd name="T4" fmla="*/ 0 w 106"/>
                <a:gd name="T5" fmla="*/ 52 h 358"/>
                <a:gd name="T6" fmla="*/ 53 w 106"/>
                <a:gd name="T7" fmla="*/ 0 h 358"/>
                <a:gd name="T8" fmla="*/ 106 w 106"/>
                <a:gd name="T9" fmla="*/ 52 h 358"/>
                <a:gd name="T10" fmla="*/ 106 w 106"/>
                <a:gd name="T11" fmla="*/ 306 h 358"/>
                <a:gd name="T12" fmla="*/ 53 w 106"/>
                <a:gd name="T13" fmla="*/ 358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" h="358">
                  <a:moveTo>
                    <a:pt x="53" y="358"/>
                  </a:moveTo>
                  <a:cubicBezTo>
                    <a:pt x="24" y="358"/>
                    <a:pt x="0" y="335"/>
                    <a:pt x="0" y="306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2" y="0"/>
                    <a:pt x="106" y="23"/>
                    <a:pt x="106" y="52"/>
                  </a:cubicBezTo>
                  <a:cubicBezTo>
                    <a:pt x="106" y="306"/>
                    <a:pt x="106" y="306"/>
                    <a:pt x="106" y="306"/>
                  </a:cubicBezTo>
                  <a:cubicBezTo>
                    <a:pt x="106" y="335"/>
                    <a:pt x="82" y="358"/>
                    <a:pt x="53" y="358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48" name="Freeform 10">
              <a:extLst>
                <a:ext uri="{FF2B5EF4-FFF2-40B4-BE49-F238E27FC236}">
                  <a16:creationId xmlns:a16="http://schemas.microsoft.com/office/drawing/2014/main" id="{212CD8E7-EB3F-84DB-BA62-67E700899E51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679006" y="5911708"/>
              <a:ext cx="337958" cy="99899"/>
            </a:xfrm>
            <a:custGeom>
              <a:avLst/>
              <a:gdLst>
                <a:gd name="T0" fmla="*/ 358 w 358"/>
                <a:gd name="T1" fmla="*/ 53 h 106"/>
                <a:gd name="T2" fmla="*/ 306 w 358"/>
                <a:gd name="T3" fmla="*/ 106 h 106"/>
                <a:gd name="T4" fmla="*/ 52 w 358"/>
                <a:gd name="T5" fmla="*/ 106 h 106"/>
                <a:gd name="T6" fmla="*/ 0 w 358"/>
                <a:gd name="T7" fmla="*/ 53 h 106"/>
                <a:gd name="T8" fmla="*/ 52 w 358"/>
                <a:gd name="T9" fmla="*/ 0 h 106"/>
                <a:gd name="T10" fmla="*/ 306 w 358"/>
                <a:gd name="T11" fmla="*/ 0 h 106"/>
                <a:gd name="T12" fmla="*/ 358 w 358"/>
                <a:gd name="T13" fmla="*/ 5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8" h="106">
                  <a:moveTo>
                    <a:pt x="358" y="53"/>
                  </a:moveTo>
                  <a:cubicBezTo>
                    <a:pt x="358" y="82"/>
                    <a:pt x="335" y="106"/>
                    <a:pt x="306" y="106"/>
                  </a:cubicBezTo>
                  <a:cubicBezTo>
                    <a:pt x="52" y="106"/>
                    <a:pt x="52" y="106"/>
                    <a:pt x="52" y="106"/>
                  </a:cubicBezTo>
                  <a:cubicBezTo>
                    <a:pt x="23" y="106"/>
                    <a:pt x="0" y="82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35" y="0"/>
                    <a:pt x="358" y="24"/>
                    <a:pt x="358" y="53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sp>
        <p:nvSpPr>
          <p:cNvPr id="2" name="Rectangle 31">
            <a:extLst>
              <a:ext uri="{FF2B5EF4-FFF2-40B4-BE49-F238E27FC236}">
                <a16:creationId xmlns:a16="http://schemas.microsoft.com/office/drawing/2014/main" id="{042C398A-AC3E-3D1B-9A16-DEF9F6F62A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33230" y="154956"/>
            <a:ext cx="3848811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ru-UA" sz="3200" b="1">
                <a:solidFill>
                  <a:schemeClr val="bg2"/>
                </a:solidFill>
                <a:latin typeface="Montserrat" panose="00000500000000000000" pitchFamily="50" charset="-52"/>
              </a:rPr>
              <a:t>2. ElevatedButton</a:t>
            </a:r>
            <a:endParaRPr lang="ru-UA" altLang="ru-UA" sz="3200" b="1">
              <a:solidFill>
                <a:schemeClr val="bg2"/>
              </a:solidFill>
              <a:latin typeface="Montserrat" panose="00000500000000000000" pitchFamily="50" charset="-52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17F96F-A42B-D55A-4918-C7B83967DD2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205" t="9985" r="13363" b="9720"/>
          <a:stretch>
            <a:fillRect/>
          </a:stretch>
        </p:blipFill>
        <p:spPr>
          <a:xfrm>
            <a:off x="759324" y="947285"/>
            <a:ext cx="4465603" cy="5506721"/>
          </a:xfrm>
          <a:prstGeom prst="rect">
            <a:avLst/>
          </a:prstGeom>
        </p:spPr>
      </p:pic>
      <p:pic>
        <p:nvPicPr>
          <p:cNvPr id="8" name="Picture 7" descr="A close-up of a white background&#10;&#10;AI-generated content may be incorrect.">
            <a:extLst>
              <a:ext uri="{FF2B5EF4-FFF2-40B4-BE49-F238E27FC236}">
                <a16:creationId xmlns:a16="http://schemas.microsoft.com/office/drawing/2014/main" id="{8C7FF2AA-C8BB-2E7E-5319-56A6E258FF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8744" y="2806304"/>
            <a:ext cx="6086856" cy="1245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417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4.58333E-6 -4.81481E-6 L -0.00026 0.19352 " pathEditMode="relative" rAng="0" ptsTypes="AA">
                                      <p:cBhvr>
                                        <p:cTn id="9" dur="6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9676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-4.07407E-6 L -0.00117 0.19653 " pathEditMode="relative" rAng="0" ptsTypes="AA">
                                      <p:cBhvr>
                                        <p:cTn id="14" dur="6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" y="9815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repeatCount="indefinite" autoRev="1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1.45833E-6 -0.02755 L -0.11393 -0.02755 " pathEditMode="relative" rAng="0" ptsTypes="AA">
                                      <p:cBhvr>
                                        <p:cTn id="19" dur="6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03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repeatCount="indefinite" autoRev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2.70833E-6 -0.02754 L -2.70833E-6 -0.13333 " pathEditMode="relative" rAng="0" ptsTypes="AA">
                                      <p:cBhvr>
                                        <p:cTn id="24" dur="6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301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9" dur="5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2" grpId="1" animBg="1"/>
      <p:bldP spid="40" grpId="0" animBg="1"/>
      <p:bldP spid="40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C3162A-DD6A-E2E3-FBEE-CE74FF5A53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08AB9E3D-5D75-2350-BEC9-DA153A6A229B}"/>
              </a:ext>
            </a:extLst>
          </p:cNvPr>
          <p:cNvGrpSpPr/>
          <p:nvPr/>
        </p:nvGrpSpPr>
        <p:grpSpPr>
          <a:xfrm>
            <a:off x="8477655" y="2216449"/>
            <a:ext cx="2248993" cy="2242428"/>
            <a:chOff x="6772802" y="1406220"/>
            <a:chExt cx="2248993" cy="2242428"/>
          </a:xfrm>
        </p:grpSpPr>
        <p:sp>
          <p:nvSpPr>
            <p:cNvPr id="24" name="Oval 7">
              <a:extLst>
                <a:ext uri="{FF2B5EF4-FFF2-40B4-BE49-F238E27FC236}">
                  <a16:creationId xmlns:a16="http://schemas.microsoft.com/office/drawing/2014/main" id="{7F8AB131-B391-6071-54EB-49BFB2915B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72802" y="1406220"/>
              <a:ext cx="2248993" cy="2242428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  <a:effectLst>
              <a:softEdge rad="6985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21" name="Oval 7">
              <a:extLst>
                <a:ext uri="{FF2B5EF4-FFF2-40B4-BE49-F238E27FC236}">
                  <a16:creationId xmlns:a16="http://schemas.microsoft.com/office/drawing/2014/main" id="{C9EEA346-B6F4-F146-3E0E-1E9A5C2A8D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18460" y="1579953"/>
              <a:ext cx="1315298" cy="1311458"/>
            </a:xfrm>
            <a:prstGeom prst="ellipse">
              <a:avLst/>
            </a:prstGeom>
            <a:gradFill flip="none" rotWithShape="1">
              <a:gsLst>
                <a:gs pos="100000">
                  <a:schemeClr val="accent4">
                    <a:lumMod val="75000"/>
                  </a:schemeClr>
                </a:gs>
                <a:gs pos="23000">
                  <a:schemeClr val="accent6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</p:grpSp>
      <p:sp>
        <p:nvSpPr>
          <p:cNvPr id="8" name="Rectangle 8">
            <a:extLst>
              <a:ext uri="{FF2B5EF4-FFF2-40B4-BE49-F238E27FC236}">
                <a16:creationId xmlns:a16="http://schemas.microsoft.com/office/drawing/2014/main" id="{447C8AC0-2349-D1C5-BACD-7D2A0E3A8C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52616" y="1799242"/>
            <a:ext cx="6610350" cy="3080077"/>
          </a:xfrm>
          <a:prstGeom prst="rect">
            <a:avLst/>
          </a:prstGeom>
          <a:gradFill>
            <a:gsLst>
              <a:gs pos="0">
                <a:srgbClr val="1DDAFE"/>
              </a:gs>
              <a:gs pos="100000">
                <a:srgbClr val="925AE8"/>
              </a:gs>
            </a:gsLst>
            <a:lin ang="2700000" scaled="0"/>
          </a:gradFill>
          <a:ln w="9525">
            <a:noFill/>
            <a:round/>
            <a:headEnd/>
            <a:tailEnd/>
          </a:ln>
          <a:effectLst>
            <a:outerShdw blurRad="381000" dist="381000" dir="2700000" algn="tl" rotWithShape="0">
              <a:schemeClr val="accent3">
                <a:lumMod val="75000"/>
                <a:alpha val="25000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22" name="Blur_Sphere">
            <a:extLst>
              <a:ext uri="{FF2B5EF4-FFF2-40B4-BE49-F238E27FC236}">
                <a16:creationId xmlns:a16="http://schemas.microsoft.com/office/drawing/2014/main" id="{BBFC957D-6BC2-DAA7-621B-49866F6D5C98}"/>
              </a:ext>
            </a:extLst>
          </p:cNvPr>
          <p:cNvSpPr/>
          <p:nvPr/>
        </p:nvSpPr>
        <p:spPr>
          <a:xfrm>
            <a:off x="8523062" y="2131774"/>
            <a:ext cx="1159496" cy="1168289"/>
          </a:xfrm>
          <a:custGeom>
            <a:avLst/>
            <a:gdLst>
              <a:gd name="connsiteX0" fmla="*/ 618292 w 784147"/>
              <a:gd name="connsiteY0" fmla="*/ 0 h 1232974"/>
              <a:gd name="connsiteX1" fmla="*/ 742899 w 784147"/>
              <a:gd name="connsiteY1" fmla="*/ 12525 h 1232974"/>
              <a:gd name="connsiteX2" fmla="*/ 784147 w 784147"/>
              <a:gd name="connsiteY2" fmla="*/ 25292 h 1232974"/>
              <a:gd name="connsiteX3" fmla="*/ 784147 w 784147"/>
              <a:gd name="connsiteY3" fmla="*/ 1207683 h 1232974"/>
              <a:gd name="connsiteX4" fmla="*/ 742899 w 784147"/>
              <a:gd name="connsiteY4" fmla="*/ 1220449 h 1232974"/>
              <a:gd name="connsiteX5" fmla="*/ 618292 w 784147"/>
              <a:gd name="connsiteY5" fmla="*/ 1232974 h 1232974"/>
              <a:gd name="connsiteX6" fmla="*/ 0 w 784147"/>
              <a:gd name="connsiteY6" fmla="*/ 616487 h 1232974"/>
              <a:gd name="connsiteX7" fmla="*/ 618292 w 784147"/>
              <a:gd name="connsiteY7" fmla="*/ 0 h 1232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4147" h="1232974">
                <a:moveTo>
                  <a:pt x="618292" y="0"/>
                </a:moveTo>
                <a:cubicBezTo>
                  <a:pt x="660976" y="0"/>
                  <a:pt x="702650" y="4313"/>
                  <a:pt x="742899" y="12525"/>
                </a:cubicBezTo>
                <a:lnTo>
                  <a:pt x="784147" y="25292"/>
                </a:lnTo>
                <a:lnTo>
                  <a:pt x="784147" y="1207683"/>
                </a:lnTo>
                <a:lnTo>
                  <a:pt x="742899" y="1220449"/>
                </a:lnTo>
                <a:cubicBezTo>
                  <a:pt x="702650" y="1228661"/>
                  <a:pt x="660976" y="1232974"/>
                  <a:pt x="618292" y="1232974"/>
                </a:cubicBezTo>
                <a:cubicBezTo>
                  <a:pt x="276819" y="1232974"/>
                  <a:pt x="0" y="956963"/>
                  <a:pt x="0" y="616487"/>
                </a:cubicBezTo>
                <a:cubicBezTo>
                  <a:pt x="0" y="276011"/>
                  <a:pt x="276819" y="0"/>
                  <a:pt x="618292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4">
                  <a:lumMod val="75000"/>
                  <a:alpha val="60000"/>
                </a:schemeClr>
              </a:gs>
              <a:gs pos="23000">
                <a:schemeClr val="accent6">
                  <a:alpha val="6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2159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40" name="Oval 23">
            <a:extLst>
              <a:ext uri="{FF2B5EF4-FFF2-40B4-BE49-F238E27FC236}">
                <a16:creationId xmlns:a16="http://schemas.microsoft.com/office/drawing/2014/main" id="{5F7B0987-3304-ECB3-3777-95D3D438B3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19325" y="5382042"/>
            <a:ext cx="1216000" cy="1219387"/>
          </a:xfrm>
          <a:prstGeom prst="ellipse">
            <a:avLst/>
          </a:prstGeom>
          <a:gradFill flip="none" rotWithShape="1">
            <a:gsLst>
              <a:gs pos="100000">
                <a:schemeClr val="accent3"/>
              </a:gs>
              <a:gs pos="23000">
                <a:schemeClr val="accent1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3175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9" name="Rectangle 9">
            <a:extLst>
              <a:ext uri="{FF2B5EF4-FFF2-40B4-BE49-F238E27FC236}">
                <a16:creationId xmlns:a16="http://schemas.microsoft.com/office/drawing/2014/main" id="{BAC5BF58-0426-10FA-1BF3-C7FA8061AC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52616" y="1799242"/>
            <a:ext cx="6610350" cy="3080077"/>
          </a:xfrm>
          <a:prstGeom prst="rect">
            <a:avLst/>
          </a:prstGeom>
          <a:gradFill>
            <a:gsLst>
              <a:gs pos="0">
                <a:srgbClr val="FFFFFF">
                  <a:alpha val="11000"/>
                </a:srgbClr>
              </a:gs>
              <a:gs pos="100000">
                <a:srgbClr val="FFFFFF">
                  <a:alpha val="21000"/>
                </a:srgbClr>
              </a:gs>
            </a:gsLst>
            <a:lin ang="2700000" scaled="0"/>
          </a:gradFill>
          <a:ln w="9525">
            <a:noFill/>
            <a:round/>
            <a:headEnd/>
            <a:tailEnd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971CE798-6A1C-6D55-FCEE-694DFFA692DF}"/>
              </a:ext>
            </a:extLst>
          </p:cNvPr>
          <p:cNvSpPr>
            <a:spLocks noEditPoints="1"/>
          </p:cNvSpPr>
          <p:nvPr/>
        </p:nvSpPr>
        <p:spPr bwMode="auto">
          <a:xfrm>
            <a:off x="2844678" y="1791304"/>
            <a:ext cx="6623050" cy="3090087"/>
          </a:xfrm>
          <a:custGeom>
            <a:avLst/>
            <a:gdLst>
              <a:gd name="T0" fmla="*/ 4172 w 4172"/>
              <a:gd name="T1" fmla="*/ 3087 h 3087"/>
              <a:gd name="T2" fmla="*/ 0 w 4172"/>
              <a:gd name="T3" fmla="*/ 3087 h 3087"/>
              <a:gd name="T4" fmla="*/ 0 w 4172"/>
              <a:gd name="T5" fmla="*/ 0 h 3087"/>
              <a:gd name="T6" fmla="*/ 4172 w 4172"/>
              <a:gd name="T7" fmla="*/ 0 h 3087"/>
              <a:gd name="T8" fmla="*/ 4172 w 4172"/>
              <a:gd name="T9" fmla="*/ 3087 h 3087"/>
              <a:gd name="T10" fmla="*/ 10 w 4172"/>
              <a:gd name="T11" fmla="*/ 3078 h 3087"/>
              <a:gd name="T12" fmla="*/ 4164 w 4172"/>
              <a:gd name="T13" fmla="*/ 3078 h 3087"/>
              <a:gd name="T14" fmla="*/ 4164 w 4172"/>
              <a:gd name="T15" fmla="*/ 10 h 3087"/>
              <a:gd name="T16" fmla="*/ 10 w 4172"/>
              <a:gd name="T17" fmla="*/ 10 h 3087"/>
              <a:gd name="T18" fmla="*/ 10 w 4172"/>
              <a:gd name="T19" fmla="*/ 3078 h 30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172" h="3087">
                <a:moveTo>
                  <a:pt x="4172" y="3087"/>
                </a:moveTo>
                <a:lnTo>
                  <a:pt x="0" y="3087"/>
                </a:lnTo>
                <a:lnTo>
                  <a:pt x="0" y="0"/>
                </a:lnTo>
                <a:lnTo>
                  <a:pt x="4172" y="0"/>
                </a:lnTo>
                <a:lnTo>
                  <a:pt x="4172" y="3087"/>
                </a:lnTo>
                <a:close/>
                <a:moveTo>
                  <a:pt x="10" y="3078"/>
                </a:moveTo>
                <a:lnTo>
                  <a:pt x="4164" y="3078"/>
                </a:lnTo>
                <a:lnTo>
                  <a:pt x="4164" y="10"/>
                </a:lnTo>
                <a:lnTo>
                  <a:pt x="10" y="10"/>
                </a:lnTo>
                <a:lnTo>
                  <a:pt x="10" y="3078"/>
                </a:lnTo>
                <a:close/>
              </a:path>
            </a:pathLst>
          </a:custGeom>
          <a:gradFill>
            <a:gsLst>
              <a:gs pos="0">
                <a:srgbClr val="FFFFFF">
                  <a:alpha val="33000"/>
                </a:srgbClr>
              </a:gs>
              <a:gs pos="82000">
                <a:srgbClr val="FFFFFF">
                  <a:alpha val="0"/>
                </a:srgbClr>
              </a:gs>
            </a:gsLst>
            <a:lin ang="2700000" scaled="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sp>
        <p:nvSpPr>
          <p:cNvPr id="17" name="Rectangle 19">
            <a:extLst>
              <a:ext uri="{FF2B5EF4-FFF2-40B4-BE49-F238E27FC236}">
                <a16:creationId xmlns:a16="http://schemas.microsoft.com/office/drawing/2014/main" id="{13BF0388-1E7A-6FDF-6380-3056558D8D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5575" y="3669669"/>
            <a:ext cx="6221255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algn="ctr"/>
            <a:r>
              <a:rPr lang="en-US" altLang="ru-UA" sz="2800" b="1">
                <a:solidFill>
                  <a:schemeClr val="bg2"/>
                </a:solidFill>
                <a:latin typeface="Montserrat Medium" panose="00000600000000000000" pitchFamily="50" charset="-52"/>
              </a:rPr>
              <a:t>Đây là widget nút nhấn (button)</a:t>
            </a:r>
          </a:p>
          <a:p>
            <a:pPr lvl="0" algn="ctr"/>
            <a:r>
              <a:rPr lang="en-US" altLang="ru-UA" sz="2800" b="1">
                <a:solidFill>
                  <a:schemeClr val="bg2"/>
                </a:solidFill>
                <a:latin typeface="Montserrat Medium" panose="00000600000000000000" pitchFamily="50" charset="-52"/>
              </a:rPr>
              <a:t>có viền (outline) và nền trong suốt.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8BB50B28-90EE-5F16-BC35-F1F18B50E00E}"/>
              </a:ext>
            </a:extLst>
          </p:cNvPr>
          <p:cNvGrpSpPr/>
          <p:nvPr/>
        </p:nvGrpSpPr>
        <p:grpSpPr>
          <a:xfrm>
            <a:off x="2023904" y="4994557"/>
            <a:ext cx="2396050" cy="2389054"/>
            <a:chOff x="551559" y="4354644"/>
            <a:chExt cx="2396050" cy="2389054"/>
          </a:xfrm>
        </p:grpSpPr>
        <p:sp>
          <p:nvSpPr>
            <p:cNvPr id="31" name="Oval 7">
              <a:extLst>
                <a:ext uri="{FF2B5EF4-FFF2-40B4-BE49-F238E27FC236}">
                  <a16:creationId xmlns:a16="http://schemas.microsoft.com/office/drawing/2014/main" id="{CC0893C4-091F-819B-1626-6D147B4C04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59" y="4354644"/>
              <a:ext cx="2396050" cy="2389054"/>
            </a:xfrm>
            <a:prstGeom prst="ellipse">
              <a:avLst/>
            </a:prstGeom>
            <a:gradFill flip="none" rotWithShape="1">
              <a:gsLst>
                <a:gs pos="100000">
                  <a:schemeClr val="accent3">
                    <a:lumMod val="50000"/>
                  </a:schemeClr>
                </a:gs>
                <a:gs pos="23000">
                  <a:schemeClr val="accent3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softEdge rad="6477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9D59FE01-A6CE-2CB0-4152-07EA08586AAF}"/>
                </a:ext>
              </a:extLst>
            </p:cNvPr>
            <p:cNvGrpSpPr/>
            <p:nvPr/>
          </p:nvGrpSpPr>
          <p:grpSpPr>
            <a:xfrm>
              <a:off x="623992" y="4478846"/>
              <a:ext cx="1697405" cy="1614661"/>
              <a:chOff x="623992" y="4478846"/>
              <a:chExt cx="1697405" cy="1614661"/>
            </a:xfrm>
          </p:grpSpPr>
          <p:sp>
            <p:nvSpPr>
              <p:cNvPr id="33" name="Oval 7">
                <a:extLst>
                  <a:ext uri="{FF2B5EF4-FFF2-40B4-BE49-F238E27FC236}">
                    <a16:creationId xmlns:a16="http://schemas.microsoft.com/office/drawing/2014/main" id="{69A33991-1BEC-70C3-5AE1-E9DB129EB0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0358" y="4527056"/>
                <a:ext cx="1571039" cy="1566451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75000"/>
                    </a:schemeClr>
                  </a:gs>
                  <a:gs pos="23000">
                    <a:schemeClr val="accent3">
                      <a:lumMod val="60000"/>
                      <a:lumOff val="40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>
                  <a:solidFill>
                    <a:schemeClr val="lt1"/>
                  </a:solidFill>
                </a:endParaRPr>
              </a:p>
            </p:txBody>
          </p:sp>
          <p:sp>
            <p:nvSpPr>
              <p:cNvPr id="34" name="Oval 7">
                <a:extLst>
                  <a:ext uri="{FF2B5EF4-FFF2-40B4-BE49-F238E27FC236}">
                    <a16:creationId xmlns:a16="http://schemas.microsoft.com/office/drawing/2014/main" id="{D4D15B79-9142-D21B-63E9-B05F0D09A7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8900000">
                <a:off x="623992" y="4478846"/>
                <a:ext cx="1508823" cy="1220581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20000"/>
                      <a:lumOff val="80000"/>
                      <a:alpha val="85000"/>
                    </a:schemeClr>
                  </a:gs>
                  <a:gs pos="0">
                    <a:schemeClr val="accent3">
                      <a:lumMod val="20000"/>
                      <a:lumOff val="8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  <a:effectLst>
                <a:softEdge rad="241300"/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</p:grp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3008135B-6590-2872-B806-F425CAF53D8D}"/>
              </a:ext>
            </a:extLst>
          </p:cNvPr>
          <p:cNvGrpSpPr/>
          <p:nvPr/>
        </p:nvGrpSpPr>
        <p:grpSpPr>
          <a:xfrm rot="18900000">
            <a:off x="3682703" y="2488606"/>
            <a:ext cx="337958" cy="213100"/>
            <a:chOff x="7679006" y="5792679"/>
            <a:chExt cx="337958" cy="337958"/>
          </a:xfrm>
        </p:grpSpPr>
        <p:sp>
          <p:nvSpPr>
            <p:cNvPr id="47" name="Freeform 9">
              <a:extLst>
                <a:ext uri="{FF2B5EF4-FFF2-40B4-BE49-F238E27FC236}">
                  <a16:creationId xmlns:a16="http://schemas.microsoft.com/office/drawing/2014/main" id="{9559BACB-D028-EC84-6951-F5EADD264B10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798035" y="5792679"/>
              <a:ext cx="99899" cy="337958"/>
            </a:xfrm>
            <a:custGeom>
              <a:avLst/>
              <a:gdLst>
                <a:gd name="T0" fmla="*/ 53 w 106"/>
                <a:gd name="T1" fmla="*/ 358 h 358"/>
                <a:gd name="T2" fmla="*/ 0 w 106"/>
                <a:gd name="T3" fmla="*/ 306 h 358"/>
                <a:gd name="T4" fmla="*/ 0 w 106"/>
                <a:gd name="T5" fmla="*/ 52 h 358"/>
                <a:gd name="T6" fmla="*/ 53 w 106"/>
                <a:gd name="T7" fmla="*/ 0 h 358"/>
                <a:gd name="T8" fmla="*/ 106 w 106"/>
                <a:gd name="T9" fmla="*/ 52 h 358"/>
                <a:gd name="T10" fmla="*/ 106 w 106"/>
                <a:gd name="T11" fmla="*/ 306 h 358"/>
                <a:gd name="T12" fmla="*/ 53 w 106"/>
                <a:gd name="T13" fmla="*/ 358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" h="358">
                  <a:moveTo>
                    <a:pt x="53" y="358"/>
                  </a:moveTo>
                  <a:cubicBezTo>
                    <a:pt x="24" y="358"/>
                    <a:pt x="0" y="335"/>
                    <a:pt x="0" y="306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2" y="0"/>
                    <a:pt x="106" y="23"/>
                    <a:pt x="106" y="52"/>
                  </a:cubicBezTo>
                  <a:cubicBezTo>
                    <a:pt x="106" y="306"/>
                    <a:pt x="106" y="306"/>
                    <a:pt x="106" y="306"/>
                  </a:cubicBezTo>
                  <a:cubicBezTo>
                    <a:pt x="106" y="335"/>
                    <a:pt x="82" y="358"/>
                    <a:pt x="53" y="358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48" name="Freeform 10">
              <a:extLst>
                <a:ext uri="{FF2B5EF4-FFF2-40B4-BE49-F238E27FC236}">
                  <a16:creationId xmlns:a16="http://schemas.microsoft.com/office/drawing/2014/main" id="{FFACBD58-02A1-93FE-3A5D-8DCC83DBE734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679006" y="5911708"/>
              <a:ext cx="337958" cy="99899"/>
            </a:xfrm>
            <a:custGeom>
              <a:avLst/>
              <a:gdLst>
                <a:gd name="T0" fmla="*/ 358 w 358"/>
                <a:gd name="T1" fmla="*/ 53 h 106"/>
                <a:gd name="T2" fmla="*/ 306 w 358"/>
                <a:gd name="T3" fmla="*/ 106 h 106"/>
                <a:gd name="T4" fmla="*/ 52 w 358"/>
                <a:gd name="T5" fmla="*/ 106 h 106"/>
                <a:gd name="T6" fmla="*/ 0 w 358"/>
                <a:gd name="T7" fmla="*/ 53 h 106"/>
                <a:gd name="T8" fmla="*/ 52 w 358"/>
                <a:gd name="T9" fmla="*/ 0 h 106"/>
                <a:gd name="T10" fmla="*/ 306 w 358"/>
                <a:gd name="T11" fmla="*/ 0 h 106"/>
                <a:gd name="T12" fmla="*/ 358 w 358"/>
                <a:gd name="T13" fmla="*/ 5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8" h="106">
                  <a:moveTo>
                    <a:pt x="358" y="53"/>
                  </a:moveTo>
                  <a:cubicBezTo>
                    <a:pt x="358" y="82"/>
                    <a:pt x="335" y="106"/>
                    <a:pt x="306" y="106"/>
                  </a:cubicBezTo>
                  <a:cubicBezTo>
                    <a:pt x="52" y="106"/>
                    <a:pt x="52" y="106"/>
                    <a:pt x="52" y="106"/>
                  </a:cubicBezTo>
                  <a:cubicBezTo>
                    <a:pt x="23" y="106"/>
                    <a:pt x="0" y="82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35" y="0"/>
                    <a:pt x="358" y="24"/>
                    <a:pt x="358" y="53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sp>
        <p:nvSpPr>
          <p:cNvPr id="2" name="Rectangle 31">
            <a:extLst>
              <a:ext uri="{FF2B5EF4-FFF2-40B4-BE49-F238E27FC236}">
                <a16:creationId xmlns:a16="http://schemas.microsoft.com/office/drawing/2014/main" id="{35594D4F-5549-062F-2A45-83F863970E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21405" y="395686"/>
            <a:ext cx="3965829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ru-UA" sz="3200" b="1">
                <a:solidFill>
                  <a:schemeClr val="bg2"/>
                </a:solidFill>
                <a:latin typeface="Montserrat" panose="00000500000000000000" pitchFamily="50" charset="-52"/>
              </a:rPr>
              <a:t>2. OutlinedButton</a:t>
            </a:r>
            <a:endParaRPr lang="ru-UA" altLang="ru-UA" sz="3200" b="1">
              <a:solidFill>
                <a:schemeClr val="bg2"/>
              </a:solidFill>
              <a:latin typeface="Montserrat" panose="00000500000000000000" pitchFamily="50" charset="-5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FB60C6-8F75-2A35-BDF8-CB95D0DEC2F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555" t="50117" r="8603" b="41778"/>
          <a:stretch>
            <a:fillRect/>
          </a:stretch>
        </p:blipFill>
        <p:spPr>
          <a:xfrm>
            <a:off x="2536059" y="1821869"/>
            <a:ext cx="7207942" cy="1546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164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4.58333E-6 -4.81481E-6 L -0.00026 0.19352 " pathEditMode="relative" rAng="0" ptsTypes="AA">
                                      <p:cBhvr>
                                        <p:cTn id="9" dur="6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9676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-4.07407E-6 L -0.00117 0.19653 " pathEditMode="relative" rAng="0" ptsTypes="AA">
                                      <p:cBhvr>
                                        <p:cTn id="14" dur="6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" y="9815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repeatCount="indefinite" autoRev="1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1.45833E-6 -0.02755 L -0.11393 -0.02755 " pathEditMode="relative" rAng="0" ptsTypes="AA">
                                      <p:cBhvr>
                                        <p:cTn id="19" dur="6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03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repeatCount="indefinite" autoRev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2.70833E-6 -0.02754 L -2.70833E-6 -0.13333 " pathEditMode="relative" rAng="0" ptsTypes="AA">
                                      <p:cBhvr>
                                        <p:cTn id="24" dur="6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301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9" dur="5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2" grpId="1" animBg="1"/>
      <p:bldP spid="40" grpId="0" animBg="1"/>
      <p:bldP spid="40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7F8783-B2B3-FE57-9A87-275245682A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63BC2E0A-3744-2E3B-560A-CCB0BCD65E2E}"/>
              </a:ext>
            </a:extLst>
          </p:cNvPr>
          <p:cNvGrpSpPr/>
          <p:nvPr/>
        </p:nvGrpSpPr>
        <p:grpSpPr>
          <a:xfrm>
            <a:off x="8477655" y="2216449"/>
            <a:ext cx="2248993" cy="2242428"/>
            <a:chOff x="6772802" y="1406220"/>
            <a:chExt cx="2248993" cy="2242428"/>
          </a:xfrm>
        </p:grpSpPr>
        <p:sp>
          <p:nvSpPr>
            <p:cNvPr id="24" name="Oval 7">
              <a:extLst>
                <a:ext uri="{FF2B5EF4-FFF2-40B4-BE49-F238E27FC236}">
                  <a16:creationId xmlns:a16="http://schemas.microsoft.com/office/drawing/2014/main" id="{AC68D763-8FF5-8A3F-A196-016A234115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72802" y="1406220"/>
              <a:ext cx="2248993" cy="2242428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  <a:effectLst>
              <a:softEdge rad="6985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21" name="Oval 7">
              <a:extLst>
                <a:ext uri="{FF2B5EF4-FFF2-40B4-BE49-F238E27FC236}">
                  <a16:creationId xmlns:a16="http://schemas.microsoft.com/office/drawing/2014/main" id="{90E3A2F1-AE08-974C-C1E8-FE51249371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18460" y="1579953"/>
              <a:ext cx="1315298" cy="1311458"/>
            </a:xfrm>
            <a:prstGeom prst="ellipse">
              <a:avLst/>
            </a:prstGeom>
            <a:gradFill flip="none" rotWithShape="1">
              <a:gsLst>
                <a:gs pos="100000">
                  <a:schemeClr val="accent4">
                    <a:lumMod val="75000"/>
                  </a:schemeClr>
                </a:gs>
                <a:gs pos="23000">
                  <a:schemeClr val="accent6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</p:grpSp>
      <p:sp>
        <p:nvSpPr>
          <p:cNvPr id="22" name="Blur_Sphere">
            <a:extLst>
              <a:ext uri="{FF2B5EF4-FFF2-40B4-BE49-F238E27FC236}">
                <a16:creationId xmlns:a16="http://schemas.microsoft.com/office/drawing/2014/main" id="{7D7BDC73-681C-FE9E-414A-641E3DAEB151}"/>
              </a:ext>
            </a:extLst>
          </p:cNvPr>
          <p:cNvSpPr/>
          <p:nvPr/>
        </p:nvSpPr>
        <p:spPr>
          <a:xfrm>
            <a:off x="8523062" y="2131774"/>
            <a:ext cx="1159496" cy="1168289"/>
          </a:xfrm>
          <a:custGeom>
            <a:avLst/>
            <a:gdLst>
              <a:gd name="connsiteX0" fmla="*/ 618292 w 784147"/>
              <a:gd name="connsiteY0" fmla="*/ 0 h 1232974"/>
              <a:gd name="connsiteX1" fmla="*/ 742899 w 784147"/>
              <a:gd name="connsiteY1" fmla="*/ 12525 h 1232974"/>
              <a:gd name="connsiteX2" fmla="*/ 784147 w 784147"/>
              <a:gd name="connsiteY2" fmla="*/ 25292 h 1232974"/>
              <a:gd name="connsiteX3" fmla="*/ 784147 w 784147"/>
              <a:gd name="connsiteY3" fmla="*/ 1207683 h 1232974"/>
              <a:gd name="connsiteX4" fmla="*/ 742899 w 784147"/>
              <a:gd name="connsiteY4" fmla="*/ 1220449 h 1232974"/>
              <a:gd name="connsiteX5" fmla="*/ 618292 w 784147"/>
              <a:gd name="connsiteY5" fmla="*/ 1232974 h 1232974"/>
              <a:gd name="connsiteX6" fmla="*/ 0 w 784147"/>
              <a:gd name="connsiteY6" fmla="*/ 616487 h 1232974"/>
              <a:gd name="connsiteX7" fmla="*/ 618292 w 784147"/>
              <a:gd name="connsiteY7" fmla="*/ 0 h 1232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4147" h="1232974">
                <a:moveTo>
                  <a:pt x="618292" y="0"/>
                </a:moveTo>
                <a:cubicBezTo>
                  <a:pt x="660976" y="0"/>
                  <a:pt x="702650" y="4313"/>
                  <a:pt x="742899" y="12525"/>
                </a:cubicBezTo>
                <a:lnTo>
                  <a:pt x="784147" y="25292"/>
                </a:lnTo>
                <a:lnTo>
                  <a:pt x="784147" y="1207683"/>
                </a:lnTo>
                <a:lnTo>
                  <a:pt x="742899" y="1220449"/>
                </a:lnTo>
                <a:cubicBezTo>
                  <a:pt x="702650" y="1228661"/>
                  <a:pt x="660976" y="1232974"/>
                  <a:pt x="618292" y="1232974"/>
                </a:cubicBezTo>
                <a:cubicBezTo>
                  <a:pt x="276819" y="1232974"/>
                  <a:pt x="0" y="956963"/>
                  <a:pt x="0" y="616487"/>
                </a:cubicBezTo>
                <a:cubicBezTo>
                  <a:pt x="0" y="276011"/>
                  <a:pt x="276819" y="0"/>
                  <a:pt x="618292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4">
                  <a:lumMod val="75000"/>
                  <a:alpha val="60000"/>
                </a:schemeClr>
              </a:gs>
              <a:gs pos="23000">
                <a:schemeClr val="accent6">
                  <a:alpha val="6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2159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40" name="Oval 23">
            <a:extLst>
              <a:ext uri="{FF2B5EF4-FFF2-40B4-BE49-F238E27FC236}">
                <a16:creationId xmlns:a16="http://schemas.microsoft.com/office/drawing/2014/main" id="{94B3AF43-2FA9-7153-D37A-1DC682BD61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19325" y="5382042"/>
            <a:ext cx="1216000" cy="1219387"/>
          </a:xfrm>
          <a:prstGeom prst="ellipse">
            <a:avLst/>
          </a:prstGeom>
          <a:gradFill flip="none" rotWithShape="1">
            <a:gsLst>
              <a:gs pos="100000">
                <a:schemeClr val="accent3"/>
              </a:gs>
              <a:gs pos="23000">
                <a:schemeClr val="accent1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3175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6351549A-9A21-BAF3-C54B-C61207C211E7}"/>
              </a:ext>
            </a:extLst>
          </p:cNvPr>
          <p:cNvGrpSpPr/>
          <p:nvPr/>
        </p:nvGrpSpPr>
        <p:grpSpPr>
          <a:xfrm>
            <a:off x="2023904" y="4994557"/>
            <a:ext cx="2396050" cy="2389054"/>
            <a:chOff x="551559" y="4354644"/>
            <a:chExt cx="2396050" cy="2389054"/>
          </a:xfrm>
        </p:grpSpPr>
        <p:sp>
          <p:nvSpPr>
            <p:cNvPr id="31" name="Oval 7">
              <a:extLst>
                <a:ext uri="{FF2B5EF4-FFF2-40B4-BE49-F238E27FC236}">
                  <a16:creationId xmlns:a16="http://schemas.microsoft.com/office/drawing/2014/main" id="{F7B6DF29-375F-70D6-A56C-0FEA2226A7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59" y="4354644"/>
              <a:ext cx="2396050" cy="2389054"/>
            </a:xfrm>
            <a:prstGeom prst="ellipse">
              <a:avLst/>
            </a:prstGeom>
            <a:gradFill flip="none" rotWithShape="1">
              <a:gsLst>
                <a:gs pos="100000">
                  <a:schemeClr val="accent3">
                    <a:lumMod val="50000"/>
                  </a:schemeClr>
                </a:gs>
                <a:gs pos="23000">
                  <a:schemeClr val="accent3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softEdge rad="6477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F2FD1242-DA89-B73E-E72A-492AB67AF9CE}"/>
                </a:ext>
              </a:extLst>
            </p:cNvPr>
            <p:cNvGrpSpPr/>
            <p:nvPr/>
          </p:nvGrpSpPr>
          <p:grpSpPr>
            <a:xfrm>
              <a:off x="623992" y="4478846"/>
              <a:ext cx="1697405" cy="1614661"/>
              <a:chOff x="623992" y="4478846"/>
              <a:chExt cx="1697405" cy="1614661"/>
            </a:xfrm>
          </p:grpSpPr>
          <p:sp>
            <p:nvSpPr>
              <p:cNvPr id="33" name="Oval 7">
                <a:extLst>
                  <a:ext uri="{FF2B5EF4-FFF2-40B4-BE49-F238E27FC236}">
                    <a16:creationId xmlns:a16="http://schemas.microsoft.com/office/drawing/2014/main" id="{8F1924B2-336C-381D-F369-98F91F3EBE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0358" y="4527056"/>
                <a:ext cx="1571039" cy="1566451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75000"/>
                    </a:schemeClr>
                  </a:gs>
                  <a:gs pos="23000">
                    <a:schemeClr val="accent3">
                      <a:lumMod val="60000"/>
                      <a:lumOff val="40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>
                  <a:solidFill>
                    <a:schemeClr val="lt1"/>
                  </a:solidFill>
                </a:endParaRPr>
              </a:p>
            </p:txBody>
          </p:sp>
          <p:sp>
            <p:nvSpPr>
              <p:cNvPr id="34" name="Oval 7">
                <a:extLst>
                  <a:ext uri="{FF2B5EF4-FFF2-40B4-BE49-F238E27FC236}">
                    <a16:creationId xmlns:a16="http://schemas.microsoft.com/office/drawing/2014/main" id="{31D60B6E-BBDE-4C5D-860F-5C19555BBA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8900000">
                <a:off x="623992" y="4478846"/>
                <a:ext cx="1508823" cy="1220581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20000"/>
                      <a:lumOff val="80000"/>
                      <a:alpha val="85000"/>
                    </a:schemeClr>
                  </a:gs>
                  <a:gs pos="0">
                    <a:schemeClr val="accent3">
                      <a:lumMod val="20000"/>
                      <a:lumOff val="8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  <a:effectLst>
                <a:softEdge rad="241300"/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</p:grp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DB60310E-0F99-B53E-95DE-D48E382992F0}"/>
              </a:ext>
            </a:extLst>
          </p:cNvPr>
          <p:cNvGrpSpPr/>
          <p:nvPr/>
        </p:nvGrpSpPr>
        <p:grpSpPr>
          <a:xfrm rot="18900000">
            <a:off x="3682703" y="2488606"/>
            <a:ext cx="337958" cy="213100"/>
            <a:chOff x="7679006" y="5792679"/>
            <a:chExt cx="337958" cy="337958"/>
          </a:xfrm>
        </p:grpSpPr>
        <p:sp>
          <p:nvSpPr>
            <p:cNvPr id="47" name="Freeform 9">
              <a:extLst>
                <a:ext uri="{FF2B5EF4-FFF2-40B4-BE49-F238E27FC236}">
                  <a16:creationId xmlns:a16="http://schemas.microsoft.com/office/drawing/2014/main" id="{0F3AB353-6C2A-0178-FBFF-157A154B9418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798035" y="5792679"/>
              <a:ext cx="99899" cy="337958"/>
            </a:xfrm>
            <a:custGeom>
              <a:avLst/>
              <a:gdLst>
                <a:gd name="T0" fmla="*/ 53 w 106"/>
                <a:gd name="T1" fmla="*/ 358 h 358"/>
                <a:gd name="T2" fmla="*/ 0 w 106"/>
                <a:gd name="T3" fmla="*/ 306 h 358"/>
                <a:gd name="T4" fmla="*/ 0 w 106"/>
                <a:gd name="T5" fmla="*/ 52 h 358"/>
                <a:gd name="T6" fmla="*/ 53 w 106"/>
                <a:gd name="T7" fmla="*/ 0 h 358"/>
                <a:gd name="T8" fmla="*/ 106 w 106"/>
                <a:gd name="T9" fmla="*/ 52 h 358"/>
                <a:gd name="T10" fmla="*/ 106 w 106"/>
                <a:gd name="T11" fmla="*/ 306 h 358"/>
                <a:gd name="T12" fmla="*/ 53 w 106"/>
                <a:gd name="T13" fmla="*/ 358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" h="358">
                  <a:moveTo>
                    <a:pt x="53" y="358"/>
                  </a:moveTo>
                  <a:cubicBezTo>
                    <a:pt x="24" y="358"/>
                    <a:pt x="0" y="335"/>
                    <a:pt x="0" y="306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2" y="0"/>
                    <a:pt x="106" y="23"/>
                    <a:pt x="106" y="52"/>
                  </a:cubicBezTo>
                  <a:cubicBezTo>
                    <a:pt x="106" y="306"/>
                    <a:pt x="106" y="306"/>
                    <a:pt x="106" y="306"/>
                  </a:cubicBezTo>
                  <a:cubicBezTo>
                    <a:pt x="106" y="335"/>
                    <a:pt x="82" y="358"/>
                    <a:pt x="53" y="358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48" name="Freeform 10">
              <a:extLst>
                <a:ext uri="{FF2B5EF4-FFF2-40B4-BE49-F238E27FC236}">
                  <a16:creationId xmlns:a16="http://schemas.microsoft.com/office/drawing/2014/main" id="{198CDAC8-A98A-F6A9-6CC2-E25AB231D0BD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679006" y="5911708"/>
              <a:ext cx="337958" cy="99899"/>
            </a:xfrm>
            <a:custGeom>
              <a:avLst/>
              <a:gdLst>
                <a:gd name="T0" fmla="*/ 358 w 358"/>
                <a:gd name="T1" fmla="*/ 53 h 106"/>
                <a:gd name="T2" fmla="*/ 306 w 358"/>
                <a:gd name="T3" fmla="*/ 106 h 106"/>
                <a:gd name="T4" fmla="*/ 52 w 358"/>
                <a:gd name="T5" fmla="*/ 106 h 106"/>
                <a:gd name="T6" fmla="*/ 0 w 358"/>
                <a:gd name="T7" fmla="*/ 53 h 106"/>
                <a:gd name="T8" fmla="*/ 52 w 358"/>
                <a:gd name="T9" fmla="*/ 0 h 106"/>
                <a:gd name="T10" fmla="*/ 306 w 358"/>
                <a:gd name="T11" fmla="*/ 0 h 106"/>
                <a:gd name="T12" fmla="*/ 358 w 358"/>
                <a:gd name="T13" fmla="*/ 5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8" h="106">
                  <a:moveTo>
                    <a:pt x="358" y="53"/>
                  </a:moveTo>
                  <a:cubicBezTo>
                    <a:pt x="358" y="82"/>
                    <a:pt x="335" y="106"/>
                    <a:pt x="306" y="106"/>
                  </a:cubicBezTo>
                  <a:cubicBezTo>
                    <a:pt x="52" y="106"/>
                    <a:pt x="52" y="106"/>
                    <a:pt x="52" y="106"/>
                  </a:cubicBezTo>
                  <a:cubicBezTo>
                    <a:pt x="23" y="106"/>
                    <a:pt x="0" y="82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35" y="0"/>
                    <a:pt x="358" y="24"/>
                    <a:pt x="358" y="53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sp>
        <p:nvSpPr>
          <p:cNvPr id="2" name="Rectangle 31">
            <a:extLst>
              <a:ext uri="{FF2B5EF4-FFF2-40B4-BE49-F238E27FC236}">
                <a16:creationId xmlns:a16="http://schemas.microsoft.com/office/drawing/2014/main" id="{C0294311-850B-8F28-93D0-90705446EA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9407" y="154956"/>
            <a:ext cx="579646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ru-UA" sz="3200" b="1">
                <a:solidFill>
                  <a:schemeClr val="bg2"/>
                </a:solidFill>
                <a:latin typeface="Montserrat" panose="00000500000000000000" pitchFamily="50" charset="-52"/>
              </a:rPr>
              <a:t>2. Cấu trúc OutlinedButton</a:t>
            </a:r>
            <a:endParaRPr lang="ru-UA" altLang="ru-UA" sz="3200" b="1">
              <a:solidFill>
                <a:schemeClr val="bg2"/>
              </a:solidFill>
              <a:latin typeface="Montserrat" panose="00000500000000000000" pitchFamily="50" charset="-5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7D7A0E-9416-0338-BF3F-60256D7803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63" t="21108" r="15143" b="18607"/>
          <a:stretch>
            <a:fillRect/>
          </a:stretch>
        </p:blipFill>
        <p:spPr>
          <a:xfrm>
            <a:off x="398691" y="2722445"/>
            <a:ext cx="5243836" cy="3646372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723F1484-EF2D-C2B5-47AD-443771B0B6FB}"/>
              </a:ext>
            </a:extLst>
          </p:cNvPr>
          <p:cNvGraphicFramePr>
            <a:graphicFrameLocks noGrp="1"/>
          </p:cNvGraphicFramePr>
          <p:nvPr/>
        </p:nvGraphicFramePr>
        <p:xfrm>
          <a:off x="5855948" y="2619457"/>
          <a:ext cx="5934729" cy="374904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978243">
                  <a:extLst>
                    <a:ext uri="{9D8B030D-6E8A-4147-A177-3AD203B41FA5}">
                      <a16:colId xmlns:a16="http://schemas.microsoft.com/office/drawing/2014/main" val="810982663"/>
                    </a:ext>
                  </a:extLst>
                </a:gridCol>
                <a:gridCol w="1978243">
                  <a:extLst>
                    <a:ext uri="{9D8B030D-6E8A-4147-A177-3AD203B41FA5}">
                      <a16:colId xmlns:a16="http://schemas.microsoft.com/office/drawing/2014/main" val="342249200"/>
                    </a:ext>
                  </a:extLst>
                </a:gridCol>
                <a:gridCol w="1978243">
                  <a:extLst>
                    <a:ext uri="{9D8B030D-6E8A-4147-A177-3AD203B41FA5}">
                      <a16:colId xmlns:a16="http://schemas.microsoft.com/office/drawing/2014/main" val="1707999068"/>
                    </a:ext>
                  </a:extLst>
                </a:gridCol>
              </a:tblGrid>
              <a:tr h="31933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Thuộc tính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Kiểu dữ liệu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Mô tả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3293119"/>
                  </a:ext>
                </a:extLst>
              </a:tr>
              <a:tr h="55883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onPressed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VoidCallback?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Hàm gọi khi nhấn (</a:t>
                      </a:r>
                      <a:r>
                        <a:rPr lang="en-US" b="1"/>
                        <a:t>required</a:t>
                      </a:r>
                      <a:r>
                        <a:rPr lang="en-US"/>
                        <a:t>)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0150195"/>
                  </a:ext>
                </a:extLst>
              </a:tr>
              <a:tr h="55883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child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Widget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Nội dung button (Text, Icon...)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1234087"/>
                  </a:ext>
                </a:extLst>
              </a:tr>
              <a:tr h="55883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style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ButtonStyle?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Tùy chỉnh màu, padding, shape...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11365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onLongPress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VoidCallback?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Hàm gọi khi nhấn giữ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7953509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0056004C-C8C5-32E6-B6C6-4A032B91DA6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9555" t="50117" r="8603" b="41778"/>
          <a:stretch>
            <a:fillRect/>
          </a:stretch>
        </p:blipFill>
        <p:spPr>
          <a:xfrm>
            <a:off x="2509442" y="895041"/>
            <a:ext cx="7207942" cy="1546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469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4.58333E-6 -4.81481E-6 L -0.00026 0.19352 " pathEditMode="relative" rAng="0" ptsTypes="AA">
                                      <p:cBhvr>
                                        <p:cTn id="9" dur="6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9676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-4.07407E-6 L -0.00117 0.19653 " pathEditMode="relative" rAng="0" ptsTypes="AA">
                                      <p:cBhvr>
                                        <p:cTn id="14" dur="6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" y="9815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repeatCount="indefinite" autoRev="1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1.45833E-6 -0.02755 L -0.11393 -0.02755 " pathEditMode="relative" rAng="0" ptsTypes="AA">
                                      <p:cBhvr>
                                        <p:cTn id="19" dur="6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03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repeatCount="indefinite" autoRev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2.70833E-6 -0.02754 L -2.70833E-6 -0.13333 " pathEditMode="relative" rAng="0" ptsTypes="AA">
                                      <p:cBhvr>
                                        <p:cTn id="24" dur="6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301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9" dur="5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2" grpId="1" animBg="1"/>
      <p:bldP spid="40" grpId="0" animBg="1"/>
      <p:bldP spid="40" grpId="1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6F0E84-8781-A9C4-15FF-A6D2F32EB7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2F9A591F-6107-78A6-2FA5-DEC5687D8841}"/>
              </a:ext>
            </a:extLst>
          </p:cNvPr>
          <p:cNvGrpSpPr/>
          <p:nvPr/>
        </p:nvGrpSpPr>
        <p:grpSpPr>
          <a:xfrm>
            <a:off x="8477655" y="2216449"/>
            <a:ext cx="2248993" cy="2242428"/>
            <a:chOff x="6772802" y="1406220"/>
            <a:chExt cx="2248993" cy="2242428"/>
          </a:xfrm>
        </p:grpSpPr>
        <p:sp>
          <p:nvSpPr>
            <p:cNvPr id="24" name="Oval 7">
              <a:extLst>
                <a:ext uri="{FF2B5EF4-FFF2-40B4-BE49-F238E27FC236}">
                  <a16:creationId xmlns:a16="http://schemas.microsoft.com/office/drawing/2014/main" id="{91067357-D0A6-B787-76DE-D90CADDABA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72802" y="1406220"/>
              <a:ext cx="2248993" cy="2242428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  <a:effectLst>
              <a:softEdge rad="6985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21" name="Oval 7">
              <a:extLst>
                <a:ext uri="{FF2B5EF4-FFF2-40B4-BE49-F238E27FC236}">
                  <a16:creationId xmlns:a16="http://schemas.microsoft.com/office/drawing/2014/main" id="{EA874A26-93A6-EDBE-9E1D-29370B9D14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18460" y="1579953"/>
              <a:ext cx="1315298" cy="1311458"/>
            </a:xfrm>
            <a:prstGeom prst="ellipse">
              <a:avLst/>
            </a:prstGeom>
            <a:gradFill flip="none" rotWithShape="1">
              <a:gsLst>
                <a:gs pos="100000">
                  <a:schemeClr val="accent4">
                    <a:lumMod val="75000"/>
                  </a:schemeClr>
                </a:gs>
                <a:gs pos="23000">
                  <a:schemeClr val="accent6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</p:grpSp>
      <p:sp>
        <p:nvSpPr>
          <p:cNvPr id="22" name="Blur_Sphere">
            <a:extLst>
              <a:ext uri="{FF2B5EF4-FFF2-40B4-BE49-F238E27FC236}">
                <a16:creationId xmlns:a16="http://schemas.microsoft.com/office/drawing/2014/main" id="{C28FE1FB-9B90-7B9A-0AD8-58B235A24613}"/>
              </a:ext>
            </a:extLst>
          </p:cNvPr>
          <p:cNvSpPr/>
          <p:nvPr/>
        </p:nvSpPr>
        <p:spPr>
          <a:xfrm>
            <a:off x="8523062" y="2131774"/>
            <a:ext cx="1159496" cy="1168289"/>
          </a:xfrm>
          <a:custGeom>
            <a:avLst/>
            <a:gdLst>
              <a:gd name="connsiteX0" fmla="*/ 618292 w 784147"/>
              <a:gd name="connsiteY0" fmla="*/ 0 h 1232974"/>
              <a:gd name="connsiteX1" fmla="*/ 742899 w 784147"/>
              <a:gd name="connsiteY1" fmla="*/ 12525 h 1232974"/>
              <a:gd name="connsiteX2" fmla="*/ 784147 w 784147"/>
              <a:gd name="connsiteY2" fmla="*/ 25292 h 1232974"/>
              <a:gd name="connsiteX3" fmla="*/ 784147 w 784147"/>
              <a:gd name="connsiteY3" fmla="*/ 1207683 h 1232974"/>
              <a:gd name="connsiteX4" fmla="*/ 742899 w 784147"/>
              <a:gd name="connsiteY4" fmla="*/ 1220449 h 1232974"/>
              <a:gd name="connsiteX5" fmla="*/ 618292 w 784147"/>
              <a:gd name="connsiteY5" fmla="*/ 1232974 h 1232974"/>
              <a:gd name="connsiteX6" fmla="*/ 0 w 784147"/>
              <a:gd name="connsiteY6" fmla="*/ 616487 h 1232974"/>
              <a:gd name="connsiteX7" fmla="*/ 618292 w 784147"/>
              <a:gd name="connsiteY7" fmla="*/ 0 h 1232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4147" h="1232974">
                <a:moveTo>
                  <a:pt x="618292" y="0"/>
                </a:moveTo>
                <a:cubicBezTo>
                  <a:pt x="660976" y="0"/>
                  <a:pt x="702650" y="4313"/>
                  <a:pt x="742899" y="12525"/>
                </a:cubicBezTo>
                <a:lnTo>
                  <a:pt x="784147" y="25292"/>
                </a:lnTo>
                <a:lnTo>
                  <a:pt x="784147" y="1207683"/>
                </a:lnTo>
                <a:lnTo>
                  <a:pt x="742899" y="1220449"/>
                </a:lnTo>
                <a:cubicBezTo>
                  <a:pt x="702650" y="1228661"/>
                  <a:pt x="660976" y="1232974"/>
                  <a:pt x="618292" y="1232974"/>
                </a:cubicBezTo>
                <a:cubicBezTo>
                  <a:pt x="276819" y="1232974"/>
                  <a:pt x="0" y="956963"/>
                  <a:pt x="0" y="616487"/>
                </a:cubicBezTo>
                <a:cubicBezTo>
                  <a:pt x="0" y="276011"/>
                  <a:pt x="276819" y="0"/>
                  <a:pt x="618292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4">
                  <a:lumMod val="75000"/>
                  <a:alpha val="60000"/>
                </a:schemeClr>
              </a:gs>
              <a:gs pos="23000">
                <a:schemeClr val="accent6">
                  <a:alpha val="6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2159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40" name="Oval 23">
            <a:extLst>
              <a:ext uri="{FF2B5EF4-FFF2-40B4-BE49-F238E27FC236}">
                <a16:creationId xmlns:a16="http://schemas.microsoft.com/office/drawing/2014/main" id="{A351E2D0-4040-6C1A-D92A-FC0EFC337E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19325" y="5382042"/>
            <a:ext cx="1216000" cy="1219387"/>
          </a:xfrm>
          <a:prstGeom prst="ellipse">
            <a:avLst/>
          </a:prstGeom>
          <a:gradFill flip="none" rotWithShape="1">
            <a:gsLst>
              <a:gs pos="100000">
                <a:schemeClr val="accent3"/>
              </a:gs>
              <a:gs pos="23000">
                <a:schemeClr val="accent1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3175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A3A72E23-6582-E6D5-B47F-166F65EACD13}"/>
              </a:ext>
            </a:extLst>
          </p:cNvPr>
          <p:cNvGrpSpPr/>
          <p:nvPr/>
        </p:nvGrpSpPr>
        <p:grpSpPr>
          <a:xfrm>
            <a:off x="2023904" y="4994557"/>
            <a:ext cx="2396050" cy="2389054"/>
            <a:chOff x="551559" y="4354644"/>
            <a:chExt cx="2396050" cy="2389054"/>
          </a:xfrm>
        </p:grpSpPr>
        <p:sp>
          <p:nvSpPr>
            <p:cNvPr id="31" name="Oval 7">
              <a:extLst>
                <a:ext uri="{FF2B5EF4-FFF2-40B4-BE49-F238E27FC236}">
                  <a16:creationId xmlns:a16="http://schemas.microsoft.com/office/drawing/2014/main" id="{BD18A7DE-1DA5-F99F-6049-70489B98CC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59" y="4354644"/>
              <a:ext cx="2396050" cy="2389054"/>
            </a:xfrm>
            <a:prstGeom prst="ellipse">
              <a:avLst/>
            </a:prstGeom>
            <a:gradFill flip="none" rotWithShape="1">
              <a:gsLst>
                <a:gs pos="100000">
                  <a:schemeClr val="accent3">
                    <a:lumMod val="50000"/>
                  </a:schemeClr>
                </a:gs>
                <a:gs pos="23000">
                  <a:schemeClr val="accent3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softEdge rad="6477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14986EEF-BA13-D6CE-9300-AB3F1E7B3EFF}"/>
                </a:ext>
              </a:extLst>
            </p:cNvPr>
            <p:cNvGrpSpPr/>
            <p:nvPr/>
          </p:nvGrpSpPr>
          <p:grpSpPr>
            <a:xfrm>
              <a:off x="623992" y="4478846"/>
              <a:ext cx="1697405" cy="1614661"/>
              <a:chOff x="623992" y="4478846"/>
              <a:chExt cx="1697405" cy="1614661"/>
            </a:xfrm>
          </p:grpSpPr>
          <p:sp>
            <p:nvSpPr>
              <p:cNvPr id="33" name="Oval 7">
                <a:extLst>
                  <a:ext uri="{FF2B5EF4-FFF2-40B4-BE49-F238E27FC236}">
                    <a16:creationId xmlns:a16="http://schemas.microsoft.com/office/drawing/2014/main" id="{72C8249F-386B-F4AD-2EE1-A2BDD68666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0358" y="4527056"/>
                <a:ext cx="1571039" cy="1566451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75000"/>
                    </a:schemeClr>
                  </a:gs>
                  <a:gs pos="23000">
                    <a:schemeClr val="accent3">
                      <a:lumMod val="60000"/>
                      <a:lumOff val="40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>
                  <a:solidFill>
                    <a:schemeClr val="lt1"/>
                  </a:solidFill>
                </a:endParaRPr>
              </a:p>
            </p:txBody>
          </p:sp>
          <p:sp>
            <p:nvSpPr>
              <p:cNvPr id="34" name="Oval 7">
                <a:extLst>
                  <a:ext uri="{FF2B5EF4-FFF2-40B4-BE49-F238E27FC236}">
                    <a16:creationId xmlns:a16="http://schemas.microsoft.com/office/drawing/2014/main" id="{90521645-223D-EAA1-711A-C0F5A58271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8900000">
                <a:off x="623992" y="4478846"/>
                <a:ext cx="1508823" cy="1220581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20000"/>
                      <a:lumOff val="80000"/>
                      <a:alpha val="85000"/>
                    </a:schemeClr>
                  </a:gs>
                  <a:gs pos="0">
                    <a:schemeClr val="accent3">
                      <a:lumMod val="20000"/>
                      <a:lumOff val="8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  <a:effectLst>
                <a:softEdge rad="241300"/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</p:grp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B9AD0216-41D7-F3D8-BB16-05769393F101}"/>
              </a:ext>
            </a:extLst>
          </p:cNvPr>
          <p:cNvGrpSpPr/>
          <p:nvPr/>
        </p:nvGrpSpPr>
        <p:grpSpPr>
          <a:xfrm rot="18900000">
            <a:off x="3682703" y="2488606"/>
            <a:ext cx="337958" cy="213100"/>
            <a:chOff x="7679006" y="5792679"/>
            <a:chExt cx="337958" cy="337958"/>
          </a:xfrm>
        </p:grpSpPr>
        <p:sp>
          <p:nvSpPr>
            <p:cNvPr id="47" name="Freeform 9">
              <a:extLst>
                <a:ext uri="{FF2B5EF4-FFF2-40B4-BE49-F238E27FC236}">
                  <a16:creationId xmlns:a16="http://schemas.microsoft.com/office/drawing/2014/main" id="{B59001EC-850D-EB55-BBB2-EC5BBA08B530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798035" y="5792679"/>
              <a:ext cx="99899" cy="337958"/>
            </a:xfrm>
            <a:custGeom>
              <a:avLst/>
              <a:gdLst>
                <a:gd name="T0" fmla="*/ 53 w 106"/>
                <a:gd name="T1" fmla="*/ 358 h 358"/>
                <a:gd name="T2" fmla="*/ 0 w 106"/>
                <a:gd name="T3" fmla="*/ 306 h 358"/>
                <a:gd name="T4" fmla="*/ 0 w 106"/>
                <a:gd name="T5" fmla="*/ 52 h 358"/>
                <a:gd name="T6" fmla="*/ 53 w 106"/>
                <a:gd name="T7" fmla="*/ 0 h 358"/>
                <a:gd name="T8" fmla="*/ 106 w 106"/>
                <a:gd name="T9" fmla="*/ 52 h 358"/>
                <a:gd name="T10" fmla="*/ 106 w 106"/>
                <a:gd name="T11" fmla="*/ 306 h 358"/>
                <a:gd name="T12" fmla="*/ 53 w 106"/>
                <a:gd name="T13" fmla="*/ 358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" h="358">
                  <a:moveTo>
                    <a:pt x="53" y="358"/>
                  </a:moveTo>
                  <a:cubicBezTo>
                    <a:pt x="24" y="358"/>
                    <a:pt x="0" y="335"/>
                    <a:pt x="0" y="306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2" y="0"/>
                    <a:pt x="106" y="23"/>
                    <a:pt x="106" y="52"/>
                  </a:cubicBezTo>
                  <a:cubicBezTo>
                    <a:pt x="106" y="306"/>
                    <a:pt x="106" y="306"/>
                    <a:pt x="106" y="306"/>
                  </a:cubicBezTo>
                  <a:cubicBezTo>
                    <a:pt x="106" y="335"/>
                    <a:pt x="82" y="358"/>
                    <a:pt x="53" y="358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48" name="Freeform 10">
              <a:extLst>
                <a:ext uri="{FF2B5EF4-FFF2-40B4-BE49-F238E27FC236}">
                  <a16:creationId xmlns:a16="http://schemas.microsoft.com/office/drawing/2014/main" id="{F2E5AA4C-AC37-029D-3FA7-46998E0E8BE2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679006" y="5911708"/>
              <a:ext cx="337958" cy="99899"/>
            </a:xfrm>
            <a:custGeom>
              <a:avLst/>
              <a:gdLst>
                <a:gd name="T0" fmla="*/ 358 w 358"/>
                <a:gd name="T1" fmla="*/ 53 h 106"/>
                <a:gd name="T2" fmla="*/ 306 w 358"/>
                <a:gd name="T3" fmla="*/ 106 h 106"/>
                <a:gd name="T4" fmla="*/ 52 w 358"/>
                <a:gd name="T5" fmla="*/ 106 h 106"/>
                <a:gd name="T6" fmla="*/ 0 w 358"/>
                <a:gd name="T7" fmla="*/ 53 h 106"/>
                <a:gd name="T8" fmla="*/ 52 w 358"/>
                <a:gd name="T9" fmla="*/ 0 h 106"/>
                <a:gd name="T10" fmla="*/ 306 w 358"/>
                <a:gd name="T11" fmla="*/ 0 h 106"/>
                <a:gd name="T12" fmla="*/ 358 w 358"/>
                <a:gd name="T13" fmla="*/ 5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8" h="106">
                  <a:moveTo>
                    <a:pt x="358" y="53"/>
                  </a:moveTo>
                  <a:cubicBezTo>
                    <a:pt x="358" y="82"/>
                    <a:pt x="335" y="106"/>
                    <a:pt x="306" y="106"/>
                  </a:cubicBezTo>
                  <a:cubicBezTo>
                    <a:pt x="52" y="106"/>
                    <a:pt x="52" y="106"/>
                    <a:pt x="52" y="106"/>
                  </a:cubicBezTo>
                  <a:cubicBezTo>
                    <a:pt x="23" y="106"/>
                    <a:pt x="0" y="82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35" y="0"/>
                    <a:pt x="358" y="24"/>
                    <a:pt x="358" y="53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sp>
        <p:nvSpPr>
          <p:cNvPr id="2" name="Rectangle 31">
            <a:extLst>
              <a:ext uri="{FF2B5EF4-FFF2-40B4-BE49-F238E27FC236}">
                <a16:creationId xmlns:a16="http://schemas.microsoft.com/office/drawing/2014/main" id="{12A5353A-3B9C-9643-F81A-0D98EE3766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33230" y="154956"/>
            <a:ext cx="3848811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ru-UA" sz="3200" b="1">
                <a:solidFill>
                  <a:schemeClr val="bg2"/>
                </a:solidFill>
                <a:latin typeface="Montserrat" panose="00000500000000000000" pitchFamily="50" charset="-52"/>
              </a:rPr>
              <a:t>2. OutlinedButton</a:t>
            </a:r>
            <a:endParaRPr lang="ru-UA" altLang="ru-UA" sz="3200" b="1">
              <a:solidFill>
                <a:schemeClr val="bg2"/>
              </a:solidFill>
              <a:latin typeface="Montserrat" panose="00000500000000000000" pitchFamily="50" charset="-52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F47028E-3CE2-624E-E377-84AA18B3C7B6}"/>
              </a:ext>
            </a:extLst>
          </p:cNvPr>
          <p:cNvGrpSpPr/>
          <p:nvPr/>
        </p:nvGrpSpPr>
        <p:grpSpPr>
          <a:xfrm>
            <a:off x="591308" y="1081663"/>
            <a:ext cx="4833828" cy="5403014"/>
            <a:chOff x="3714346" y="819811"/>
            <a:chExt cx="4854123" cy="542569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CA95069-E15A-0A3C-B84D-9886DF2447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10914" t="10811" r="10916" b="10074"/>
            <a:stretch>
              <a:fillRect/>
            </a:stretch>
          </p:blipFill>
          <p:spPr>
            <a:xfrm>
              <a:off x="3714346" y="819811"/>
              <a:ext cx="4854123" cy="5425699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89B90D8-C831-0EF3-5442-58C60DE12DCE}"/>
                </a:ext>
              </a:extLst>
            </p:cNvPr>
            <p:cNvSpPr/>
            <p:nvPr/>
          </p:nvSpPr>
          <p:spPr>
            <a:xfrm>
              <a:off x="4685829" y="4812663"/>
              <a:ext cx="3791826" cy="350143"/>
            </a:xfrm>
            <a:prstGeom prst="rect">
              <a:avLst/>
            </a:prstGeom>
            <a:noFill/>
            <a:ln w="57150">
              <a:solidFill>
                <a:srgbClr val="58BEFA"/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noFill/>
              </a:endParaRP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909EAD03-0485-1489-4A4E-A0422B1F121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9555" t="50117" r="8603" b="41778"/>
          <a:stretch>
            <a:fillRect/>
          </a:stretch>
        </p:blipFill>
        <p:spPr>
          <a:xfrm>
            <a:off x="5700276" y="3008588"/>
            <a:ext cx="6246074" cy="1340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495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4.58333E-6 -4.81481E-6 L -0.00026 0.19352 " pathEditMode="relative" rAng="0" ptsTypes="AA">
                                      <p:cBhvr>
                                        <p:cTn id="9" dur="6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9676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-4.07407E-6 L -0.00117 0.19653 " pathEditMode="relative" rAng="0" ptsTypes="AA">
                                      <p:cBhvr>
                                        <p:cTn id="14" dur="6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" y="9815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repeatCount="indefinite" autoRev="1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1.45833E-6 -0.02755 L -0.11393 -0.02755 " pathEditMode="relative" rAng="0" ptsTypes="AA">
                                      <p:cBhvr>
                                        <p:cTn id="19" dur="6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03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repeatCount="indefinite" autoRev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2.70833E-6 -0.02754 L -2.70833E-6 -0.13333 " pathEditMode="relative" rAng="0" ptsTypes="AA">
                                      <p:cBhvr>
                                        <p:cTn id="24" dur="6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301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9" dur="5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2" grpId="1" animBg="1"/>
      <p:bldP spid="40" grpId="0" animBg="1"/>
      <p:bldP spid="40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3B39AB-E39C-627E-90D2-F52629CE04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Sphere">
            <a:extLst>
              <a:ext uri="{FF2B5EF4-FFF2-40B4-BE49-F238E27FC236}">
                <a16:creationId xmlns:a16="http://schemas.microsoft.com/office/drawing/2014/main" id="{889DB3E1-AE25-9618-7A8E-41B33BDD0359}"/>
              </a:ext>
            </a:extLst>
          </p:cNvPr>
          <p:cNvGrpSpPr/>
          <p:nvPr/>
        </p:nvGrpSpPr>
        <p:grpSpPr>
          <a:xfrm>
            <a:off x="9314863" y="1552117"/>
            <a:ext cx="1194484" cy="1268236"/>
            <a:chOff x="8266112" y="61656"/>
            <a:chExt cx="1282622" cy="1361817"/>
          </a:xfrm>
        </p:grpSpPr>
        <p:sp>
          <p:nvSpPr>
            <p:cNvPr id="35" name="Oval 7">
              <a:extLst>
                <a:ext uri="{FF2B5EF4-FFF2-40B4-BE49-F238E27FC236}">
                  <a16:creationId xmlns:a16="http://schemas.microsoft.com/office/drawing/2014/main" id="{077B5DDA-0EC3-9880-4DCA-44A0EFA1B5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12150" y="190499"/>
              <a:ext cx="1236584" cy="1232974"/>
            </a:xfrm>
            <a:prstGeom prst="ellipse">
              <a:avLst/>
            </a:prstGeom>
            <a:gradFill flip="none" rotWithShape="1">
              <a:gsLst>
                <a:gs pos="100000">
                  <a:schemeClr val="accent4">
                    <a:lumMod val="75000"/>
                  </a:schemeClr>
                </a:gs>
                <a:gs pos="23000">
                  <a:schemeClr val="accent6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36" name="Oval 7">
              <a:extLst>
                <a:ext uri="{FF2B5EF4-FFF2-40B4-BE49-F238E27FC236}">
                  <a16:creationId xmlns:a16="http://schemas.microsoft.com/office/drawing/2014/main" id="{18343E2D-503C-0921-1265-28799D2209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66112" y="61656"/>
              <a:ext cx="1019232" cy="1016257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  <a:effectLst>
              <a:softEdge rad="3175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</p:grpSp>
      <p:sp>
        <p:nvSpPr>
          <p:cNvPr id="33" name="Oval 23">
            <a:extLst>
              <a:ext uri="{FF2B5EF4-FFF2-40B4-BE49-F238E27FC236}">
                <a16:creationId xmlns:a16="http://schemas.microsoft.com/office/drawing/2014/main" id="{0E5ED024-12AE-182D-BA8B-613D1ABF38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62482" y="4823183"/>
            <a:ext cx="1375942" cy="1379775"/>
          </a:xfrm>
          <a:prstGeom prst="ellipse">
            <a:avLst/>
          </a:prstGeom>
          <a:gradFill flip="none" rotWithShape="1">
            <a:gsLst>
              <a:gs pos="100000">
                <a:schemeClr val="accent3"/>
              </a:gs>
              <a:gs pos="23000">
                <a:schemeClr val="accent1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13" name="Freeform 10">
            <a:extLst>
              <a:ext uri="{FF2B5EF4-FFF2-40B4-BE49-F238E27FC236}">
                <a16:creationId xmlns:a16="http://schemas.microsoft.com/office/drawing/2014/main" id="{35C9709F-7C80-B38B-A758-6164C82E0A82}"/>
              </a:ext>
            </a:extLst>
          </p:cNvPr>
          <p:cNvSpPr>
            <a:spLocks/>
          </p:cNvSpPr>
          <p:nvPr/>
        </p:nvSpPr>
        <p:spPr bwMode="auto">
          <a:xfrm>
            <a:off x="2297113" y="1265238"/>
            <a:ext cx="3549650" cy="1928813"/>
          </a:xfrm>
          <a:custGeom>
            <a:avLst/>
            <a:gdLst>
              <a:gd name="T0" fmla="*/ 815 w 932"/>
              <a:gd name="T1" fmla="*/ 506 h 506"/>
              <a:gd name="T2" fmla="*/ 117 w 932"/>
              <a:gd name="T3" fmla="*/ 506 h 506"/>
              <a:gd name="T4" fmla="*/ 0 w 932"/>
              <a:gd name="T5" fmla="*/ 389 h 506"/>
              <a:gd name="T6" fmla="*/ 0 w 932"/>
              <a:gd name="T7" fmla="*/ 117 h 506"/>
              <a:gd name="T8" fmla="*/ 117 w 932"/>
              <a:gd name="T9" fmla="*/ 0 h 506"/>
              <a:gd name="T10" fmla="*/ 815 w 932"/>
              <a:gd name="T11" fmla="*/ 0 h 506"/>
              <a:gd name="T12" fmla="*/ 932 w 932"/>
              <a:gd name="T13" fmla="*/ 117 h 506"/>
              <a:gd name="T14" fmla="*/ 932 w 932"/>
              <a:gd name="T15" fmla="*/ 389 h 506"/>
              <a:gd name="T16" fmla="*/ 815 w 932"/>
              <a:gd name="T17" fmla="*/ 506 h 5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32" h="506">
                <a:moveTo>
                  <a:pt x="815" y="506"/>
                </a:moveTo>
                <a:cubicBezTo>
                  <a:pt x="117" y="506"/>
                  <a:pt x="117" y="506"/>
                  <a:pt x="117" y="506"/>
                </a:cubicBezTo>
                <a:cubicBezTo>
                  <a:pt x="52" y="506"/>
                  <a:pt x="0" y="454"/>
                  <a:pt x="0" y="389"/>
                </a:cubicBezTo>
                <a:cubicBezTo>
                  <a:pt x="0" y="117"/>
                  <a:pt x="0" y="117"/>
                  <a:pt x="0" y="117"/>
                </a:cubicBezTo>
                <a:cubicBezTo>
                  <a:pt x="0" y="52"/>
                  <a:pt x="52" y="0"/>
                  <a:pt x="117" y="0"/>
                </a:cubicBezTo>
                <a:cubicBezTo>
                  <a:pt x="815" y="0"/>
                  <a:pt x="815" y="0"/>
                  <a:pt x="815" y="0"/>
                </a:cubicBezTo>
                <a:cubicBezTo>
                  <a:pt x="880" y="0"/>
                  <a:pt x="932" y="52"/>
                  <a:pt x="932" y="117"/>
                </a:cubicBezTo>
                <a:cubicBezTo>
                  <a:pt x="932" y="389"/>
                  <a:pt x="932" y="389"/>
                  <a:pt x="932" y="389"/>
                </a:cubicBezTo>
                <a:cubicBezTo>
                  <a:pt x="932" y="454"/>
                  <a:pt x="880" y="506"/>
                  <a:pt x="815" y="506"/>
                </a:cubicBezTo>
                <a:close/>
              </a:path>
            </a:pathLst>
          </a:custGeom>
          <a:gradFill>
            <a:gsLst>
              <a:gs pos="0">
                <a:srgbClr val="30D5FE"/>
              </a:gs>
              <a:gs pos="100000">
                <a:srgbClr val="739FF4"/>
              </a:gs>
            </a:gsLst>
            <a:lin ang="2700000" scaled="0"/>
          </a:gradFill>
          <a:ln w="9525">
            <a:noFill/>
            <a:round/>
            <a:headEnd/>
            <a:tailEnd/>
          </a:ln>
          <a:effectLst>
            <a:outerShdw blurRad="330200" dist="342900" dir="2700000" algn="tl" rotWithShape="0">
              <a:schemeClr val="accent3">
                <a:lumMod val="75000"/>
                <a:alpha val="26000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14" name="Freeform 11">
            <a:extLst>
              <a:ext uri="{FF2B5EF4-FFF2-40B4-BE49-F238E27FC236}">
                <a16:creationId xmlns:a16="http://schemas.microsoft.com/office/drawing/2014/main" id="{0D3ADE14-DA00-230F-63D6-B3C0C369F6A1}"/>
              </a:ext>
            </a:extLst>
          </p:cNvPr>
          <p:cNvSpPr>
            <a:spLocks/>
          </p:cNvSpPr>
          <p:nvPr/>
        </p:nvSpPr>
        <p:spPr bwMode="auto">
          <a:xfrm>
            <a:off x="6342063" y="1265238"/>
            <a:ext cx="3549650" cy="1928813"/>
          </a:xfrm>
          <a:custGeom>
            <a:avLst/>
            <a:gdLst>
              <a:gd name="T0" fmla="*/ 815 w 932"/>
              <a:gd name="T1" fmla="*/ 506 h 506"/>
              <a:gd name="T2" fmla="*/ 117 w 932"/>
              <a:gd name="T3" fmla="*/ 506 h 506"/>
              <a:gd name="T4" fmla="*/ 0 w 932"/>
              <a:gd name="T5" fmla="*/ 389 h 506"/>
              <a:gd name="T6" fmla="*/ 0 w 932"/>
              <a:gd name="T7" fmla="*/ 117 h 506"/>
              <a:gd name="T8" fmla="*/ 117 w 932"/>
              <a:gd name="T9" fmla="*/ 0 h 506"/>
              <a:gd name="T10" fmla="*/ 815 w 932"/>
              <a:gd name="T11" fmla="*/ 0 h 506"/>
              <a:gd name="T12" fmla="*/ 932 w 932"/>
              <a:gd name="T13" fmla="*/ 117 h 506"/>
              <a:gd name="T14" fmla="*/ 932 w 932"/>
              <a:gd name="T15" fmla="*/ 389 h 506"/>
              <a:gd name="T16" fmla="*/ 815 w 932"/>
              <a:gd name="T17" fmla="*/ 506 h 5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32" h="506">
                <a:moveTo>
                  <a:pt x="815" y="506"/>
                </a:moveTo>
                <a:cubicBezTo>
                  <a:pt x="117" y="506"/>
                  <a:pt x="117" y="506"/>
                  <a:pt x="117" y="506"/>
                </a:cubicBezTo>
                <a:cubicBezTo>
                  <a:pt x="52" y="506"/>
                  <a:pt x="0" y="454"/>
                  <a:pt x="0" y="389"/>
                </a:cubicBezTo>
                <a:cubicBezTo>
                  <a:pt x="0" y="117"/>
                  <a:pt x="0" y="117"/>
                  <a:pt x="0" y="117"/>
                </a:cubicBezTo>
                <a:cubicBezTo>
                  <a:pt x="0" y="52"/>
                  <a:pt x="52" y="0"/>
                  <a:pt x="117" y="0"/>
                </a:cubicBezTo>
                <a:cubicBezTo>
                  <a:pt x="815" y="0"/>
                  <a:pt x="815" y="0"/>
                  <a:pt x="815" y="0"/>
                </a:cubicBezTo>
                <a:cubicBezTo>
                  <a:pt x="880" y="0"/>
                  <a:pt x="932" y="52"/>
                  <a:pt x="932" y="117"/>
                </a:cubicBezTo>
                <a:cubicBezTo>
                  <a:pt x="932" y="389"/>
                  <a:pt x="932" y="389"/>
                  <a:pt x="932" y="389"/>
                </a:cubicBezTo>
                <a:cubicBezTo>
                  <a:pt x="932" y="454"/>
                  <a:pt x="880" y="506"/>
                  <a:pt x="815" y="506"/>
                </a:cubicBezTo>
                <a:close/>
              </a:path>
            </a:pathLst>
          </a:custGeom>
          <a:gradFill>
            <a:gsLst>
              <a:gs pos="0">
                <a:srgbClr val="63B4F8"/>
              </a:gs>
              <a:gs pos="100000">
                <a:srgbClr val="9066EB"/>
              </a:gs>
            </a:gsLst>
            <a:lin ang="2700000" scaled="0"/>
          </a:gradFill>
          <a:ln w="9525">
            <a:noFill/>
            <a:round/>
            <a:headEnd/>
            <a:tailEnd/>
          </a:ln>
          <a:effectLst>
            <a:outerShdw blurRad="330200" dist="342900" dir="2700000" algn="tl" rotWithShape="0">
              <a:schemeClr val="accent3">
                <a:lumMod val="75000"/>
                <a:alpha val="26000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15" name="Freeform 12">
            <a:extLst>
              <a:ext uri="{FF2B5EF4-FFF2-40B4-BE49-F238E27FC236}">
                <a16:creationId xmlns:a16="http://schemas.microsoft.com/office/drawing/2014/main" id="{9B4C47E5-E65E-7CF1-2349-E7A0C69E6593}"/>
              </a:ext>
            </a:extLst>
          </p:cNvPr>
          <p:cNvSpPr>
            <a:spLocks/>
          </p:cNvSpPr>
          <p:nvPr/>
        </p:nvSpPr>
        <p:spPr bwMode="auto">
          <a:xfrm>
            <a:off x="2297113" y="3675063"/>
            <a:ext cx="3549650" cy="1928813"/>
          </a:xfrm>
          <a:custGeom>
            <a:avLst/>
            <a:gdLst>
              <a:gd name="T0" fmla="*/ 815 w 932"/>
              <a:gd name="T1" fmla="*/ 506 h 506"/>
              <a:gd name="T2" fmla="*/ 117 w 932"/>
              <a:gd name="T3" fmla="*/ 506 h 506"/>
              <a:gd name="T4" fmla="*/ 0 w 932"/>
              <a:gd name="T5" fmla="*/ 389 h 506"/>
              <a:gd name="T6" fmla="*/ 0 w 932"/>
              <a:gd name="T7" fmla="*/ 117 h 506"/>
              <a:gd name="T8" fmla="*/ 117 w 932"/>
              <a:gd name="T9" fmla="*/ 0 h 506"/>
              <a:gd name="T10" fmla="*/ 815 w 932"/>
              <a:gd name="T11" fmla="*/ 0 h 506"/>
              <a:gd name="T12" fmla="*/ 932 w 932"/>
              <a:gd name="T13" fmla="*/ 117 h 506"/>
              <a:gd name="T14" fmla="*/ 932 w 932"/>
              <a:gd name="T15" fmla="*/ 389 h 506"/>
              <a:gd name="T16" fmla="*/ 815 w 932"/>
              <a:gd name="T17" fmla="*/ 506 h 5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32" h="506">
                <a:moveTo>
                  <a:pt x="815" y="506"/>
                </a:moveTo>
                <a:cubicBezTo>
                  <a:pt x="117" y="506"/>
                  <a:pt x="117" y="506"/>
                  <a:pt x="117" y="506"/>
                </a:cubicBezTo>
                <a:cubicBezTo>
                  <a:pt x="52" y="506"/>
                  <a:pt x="0" y="454"/>
                  <a:pt x="0" y="389"/>
                </a:cubicBezTo>
                <a:cubicBezTo>
                  <a:pt x="0" y="117"/>
                  <a:pt x="0" y="117"/>
                  <a:pt x="0" y="117"/>
                </a:cubicBezTo>
                <a:cubicBezTo>
                  <a:pt x="0" y="52"/>
                  <a:pt x="52" y="0"/>
                  <a:pt x="117" y="0"/>
                </a:cubicBezTo>
                <a:cubicBezTo>
                  <a:pt x="815" y="0"/>
                  <a:pt x="815" y="0"/>
                  <a:pt x="815" y="0"/>
                </a:cubicBezTo>
                <a:cubicBezTo>
                  <a:pt x="880" y="0"/>
                  <a:pt x="932" y="52"/>
                  <a:pt x="932" y="117"/>
                </a:cubicBezTo>
                <a:cubicBezTo>
                  <a:pt x="932" y="389"/>
                  <a:pt x="932" y="389"/>
                  <a:pt x="932" y="389"/>
                </a:cubicBezTo>
                <a:cubicBezTo>
                  <a:pt x="932" y="454"/>
                  <a:pt x="880" y="506"/>
                  <a:pt x="815" y="506"/>
                </a:cubicBezTo>
                <a:close/>
              </a:path>
            </a:pathLst>
          </a:custGeom>
          <a:gradFill>
            <a:gsLst>
              <a:gs pos="0">
                <a:srgbClr val="4FC5FB"/>
              </a:gs>
              <a:gs pos="100000">
                <a:srgbClr val="877EEF"/>
              </a:gs>
            </a:gsLst>
            <a:lin ang="2700000" scaled="0"/>
          </a:gradFill>
          <a:ln w="9525">
            <a:noFill/>
            <a:round/>
            <a:headEnd/>
            <a:tailEnd/>
          </a:ln>
          <a:effectLst>
            <a:outerShdw blurRad="330200" dist="342900" dir="2700000" algn="tl" rotWithShape="0">
              <a:schemeClr val="accent3">
                <a:lumMod val="75000"/>
                <a:alpha val="26000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16" name="Freeform 13">
            <a:extLst>
              <a:ext uri="{FF2B5EF4-FFF2-40B4-BE49-F238E27FC236}">
                <a16:creationId xmlns:a16="http://schemas.microsoft.com/office/drawing/2014/main" id="{C921CC45-2E63-F9C8-FA17-9D2C1171C3C4}"/>
              </a:ext>
            </a:extLst>
          </p:cNvPr>
          <p:cNvSpPr>
            <a:spLocks/>
          </p:cNvSpPr>
          <p:nvPr/>
        </p:nvSpPr>
        <p:spPr bwMode="auto">
          <a:xfrm>
            <a:off x="6342063" y="3675063"/>
            <a:ext cx="3549650" cy="1928813"/>
          </a:xfrm>
          <a:custGeom>
            <a:avLst/>
            <a:gdLst>
              <a:gd name="T0" fmla="*/ 815 w 932"/>
              <a:gd name="T1" fmla="*/ 506 h 506"/>
              <a:gd name="T2" fmla="*/ 117 w 932"/>
              <a:gd name="T3" fmla="*/ 506 h 506"/>
              <a:gd name="T4" fmla="*/ 0 w 932"/>
              <a:gd name="T5" fmla="*/ 389 h 506"/>
              <a:gd name="T6" fmla="*/ 0 w 932"/>
              <a:gd name="T7" fmla="*/ 117 h 506"/>
              <a:gd name="T8" fmla="*/ 117 w 932"/>
              <a:gd name="T9" fmla="*/ 0 h 506"/>
              <a:gd name="T10" fmla="*/ 815 w 932"/>
              <a:gd name="T11" fmla="*/ 0 h 506"/>
              <a:gd name="T12" fmla="*/ 932 w 932"/>
              <a:gd name="T13" fmla="*/ 117 h 506"/>
              <a:gd name="T14" fmla="*/ 932 w 932"/>
              <a:gd name="T15" fmla="*/ 389 h 506"/>
              <a:gd name="T16" fmla="*/ 815 w 932"/>
              <a:gd name="T17" fmla="*/ 506 h 5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32" h="506">
                <a:moveTo>
                  <a:pt x="815" y="506"/>
                </a:moveTo>
                <a:cubicBezTo>
                  <a:pt x="117" y="506"/>
                  <a:pt x="117" y="506"/>
                  <a:pt x="117" y="506"/>
                </a:cubicBezTo>
                <a:cubicBezTo>
                  <a:pt x="52" y="506"/>
                  <a:pt x="0" y="454"/>
                  <a:pt x="0" y="389"/>
                </a:cubicBezTo>
                <a:cubicBezTo>
                  <a:pt x="0" y="117"/>
                  <a:pt x="0" y="117"/>
                  <a:pt x="0" y="117"/>
                </a:cubicBezTo>
                <a:cubicBezTo>
                  <a:pt x="0" y="52"/>
                  <a:pt x="52" y="0"/>
                  <a:pt x="117" y="0"/>
                </a:cubicBezTo>
                <a:cubicBezTo>
                  <a:pt x="815" y="0"/>
                  <a:pt x="815" y="0"/>
                  <a:pt x="815" y="0"/>
                </a:cubicBezTo>
                <a:cubicBezTo>
                  <a:pt x="880" y="0"/>
                  <a:pt x="932" y="52"/>
                  <a:pt x="932" y="117"/>
                </a:cubicBezTo>
                <a:cubicBezTo>
                  <a:pt x="932" y="389"/>
                  <a:pt x="932" y="389"/>
                  <a:pt x="932" y="389"/>
                </a:cubicBezTo>
                <a:cubicBezTo>
                  <a:pt x="932" y="454"/>
                  <a:pt x="880" y="506"/>
                  <a:pt x="815" y="506"/>
                </a:cubicBezTo>
                <a:close/>
              </a:path>
            </a:pathLst>
          </a:custGeom>
          <a:gradFill>
            <a:gsLst>
              <a:gs pos="0">
                <a:srgbClr val="779CF4"/>
              </a:gs>
              <a:gs pos="100000">
                <a:srgbClr val="993CE3"/>
              </a:gs>
            </a:gsLst>
            <a:lin ang="2700000" scaled="0"/>
          </a:gradFill>
          <a:ln w="9525">
            <a:noFill/>
            <a:round/>
            <a:headEnd/>
            <a:tailEnd/>
          </a:ln>
          <a:effectLst>
            <a:outerShdw blurRad="330200" dist="342900" dir="2700000" algn="tl" rotWithShape="0">
              <a:schemeClr val="accent3">
                <a:lumMod val="75000"/>
                <a:alpha val="26000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37" name="Blur_Sphere">
            <a:extLst>
              <a:ext uri="{FF2B5EF4-FFF2-40B4-BE49-F238E27FC236}">
                <a16:creationId xmlns:a16="http://schemas.microsoft.com/office/drawing/2014/main" id="{4CDAE080-F3BA-FCB4-5CB6-ABDC73B362DE}"/>
              </a:ext>
            </a:extLst>
          </p:cNvPr>
          <p:cNvSpPr/>
          <p:nvPr/>
        </p:nvSpPr>
        <p:spPr>
          <a:xfrm>
            <a:off x="9077389" y="1407741"/>
            <a:ext cx="1081024" cy="1699780"/>
          </a:xfrm>
          <a:custGeom>
            <a:avLst/>
            <a:gdLst>
              <a:gd name="connsiteX0" fmla="*/ 618292 w 784147"/>
              <a:gd name="connsiteY0" fmla="*/ 0 h 1232974"/>
              <a:gd name="connsiteX1" fmla="*/ 742899 w 784147"/>
              <a:gd name="connsiteY1" fmla="*/ 12525 h 1232974"/>
              <a:gd name="connsiteX2" fmla="*/ 784147 w 784147"/>
              <a:gd name="connsiteY2" fmla="*/ 25292 h 1232974"/>
              <a:gd name="connsiteX3" fmla="*/ 784147 w 784147"/>
              <a:gd name="connsiteY3" fmla="*/ 1207683 h 1232974"/>
              <a:gd name="connsiteX4" fmla="*/ 742899 w 784147"/>
              <a:gd name="connsiteY4" fmla="*/ 1220449 h 1232974"/>
              <a:gd name="connsiteX5" fmla="*/ 618292 w 784147"/>
              <a:gd name="connsiteY5" fmla="*/ 1232974 h 1232974"/>
              <a:gd name="connsiteX6" fmla="*/ 0 w 784147"/>
              <a:gd name="connsiteY6" fmla="*/ 616487 h 1232974"/>
              <a:gd name="connsiteX7" fmla="*/ 618292 w 784147"/>
              <a:gd name="connsiteY7" fmla="*/ 0 h 1232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4147" h="1232974">
                <a:moveTo>
                  <a:pt x="618292" y="0"/>
                </a:moveTo>
                <a:cubicBezTo>
                  <a:pt x="660976" y="0"/>
                  <a:pt x="702650" y="4313"/>
                  <a:pt x="742899" y="12525"/>
                </a:cubicBezTo>
                <a:lnTo>
                  <a:pt x="784147" y="25292"/>
                </a:lnTo>
                <a:lnTo>
                  <a:pt x="784147" y="1207683"/>
                </a:lnTo>
                <a:lnTo>
                  <a:pt x="742899" y="1220449"/>
                </a:lnTo>
                <a:cubicBezTo>
                  <a:pt x="702650" y="1228661"/>
                  <a:pt x="660976" y="1232974"/>
                  <a:pt x="618292" y="1232974"/>
                </a:cubicBezTo>
                <a:cubicBezTo>
                  <a:pt x="276819" y="1232974"/>
                  <a:pt x="0" y="956963"/>
                  <a:pt x="0" y="616487"/>
                </a:cubicBezTo>
                <a:cubicBezTo>
                  <a:pt x="0" y="276011"/>
                  <a:pt x="276819" y="0"/>
                  <a:pt x="618292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4">
                  <a:lumMod val="75000"/>
                </a:schemeClr>
              </a:gs>
              <a:gs pos="23000">
                <a:schemeClr val="accent6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2413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6DAA88D0-3C0A-D1E8-8554-DA21541EB7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17460" y="4635119"/>
            <a:ext cx="1120713" cy="1179894"/>
          </a:xfrm>
          <a:custGeom>
            <a:avLst/>
            <a:gdLst>
              <a:gd name="connsiteX0" fmla="*/ 53340 w 741311"/>
              <a:gd name="connsiteY0" fmla="*/ 0 h 780693"/>
              <a:gd name="connsiteX1" fmla="*/ 741311 w 741311"/>
              <a:gd name="connsiteY1" fmla="*/ 689888 h 780693"/>
              <a:gd name="connsiteX2" fmla="*/ 732183 w 741311"/>
              <a:gd name="connsiteY2" fmla="*/ 780693 h 780693"/>
              <a:gd name="connsiteX3" fmla="*/ 668228 w 741311"/>
              <a:gd name="connsiteY3" fmla="*/ 780693 h 780693"/>
              <a:gd name="connsiteX4" fmla="*/ 445611 w 741311"/>
              <a:gd name="connsiteY4" fmla="*/ 780693 h 780693"/>
              <a:gd name="connsiteX5" fmla="*/ 0 w 741311"/>
              <a:gd name="connsiteY5" fmla="*/ 334703 h 780693"/>
              <a:gd name="connsiteX6" fmla="*/ 0 w 741311"/>
              <a:gd name="connsiteY6" fmla="*/ 152194 h 780693"/>
              <a:gd name="connsiteX7" fmla="*/ 0 w 741311"/>
              <a:gd name="connsiteY7" fmla="*/ 5392 h 780693"/>
              <a:gd name="connsiteX0" fmla="*/ 53340 w 741311"/>
              <a:gd name="connsiteY0" fmla="*/ 450 h 781143"/>
              <a:gd name="connsiteX1" fmla="*/ 741311 w 741311"/>
              <a:gd name="connsiteY1" fmla="*/ 690338 h 781143"/>
              <a:gd name="connsiteX2" fmla="*/ 732183 w 741311"/>
              <a:gd name="connsiteY2" fmla="*/ 781143 h 781143"/>
              <a:gd name="connsiteX3" fmla="*/ 668228 w 741311"/>
              <a:gd name="connsiteY3" fmla="*/ 781143 h 781143"/>
              <a:gd name="connsiteX4" fmla="*/ 445611 w 741311"/>
              <a:gd name="connsiteY4" fmla="*/ 781143 h 781143"/>
              <a:gd name="connsiteX5" fmla="*/ 0 w 741311"/>
              <a:gd name="connsiteY5" fmla="*/ 335153 h 781143"/>
              <a:gd name="connsiteX6" fmla="*/ 0 w 741311"/>
              <a:gd name="connsiteY6" fmla="*/ 152644 h 781143"/>
              <a:gd name="connsiteX7" fmla="*/ 0 w 741311"/>
              <a:gd name="connsiteY7" fmla="*/ 5842 h 781143"/>
              <a:gd name="connsiteX8" fmla="*/ 53340 w 741311"/>
              <a:gd name="connsiteY8" fmla="*/ 450 h 781143"/>
              <a:gd name="connsiteX0" fmla="*/ 53340 w 742000"/>
              <a:gd name="connsiteY0" fmla="*/ 491 h 781184"/>
              <a:gd name="connsiteX1" fmla="*/ 741311 w 742000"/>
              <a:gd name="connsiteY1" fmla="*/ 690379 h 781184"/>
              <a:gd name="connsiteX2" fmla="*/ 732183 w 742000"/>
              <a:gd name="connsiteY2" fmla="*/ 781184 h 781184"/>
              <a:gd name="connsiteX3" fmla="*/ 668228 w 742000"/>
              <a:gd name="connsiteY3" fmla="*/ 781184 h 781184"/>
              <a:gd name="connsiteX4" fmla="*/ 445611 w 742000"/>
              <a:gd name="connsiteY4" fmla="*/ 781184 h 781184"/>
              <a:gd name="connsiteX5" fmla="*/ 0 w 742000"/>
              <a:gd name="connsiteY5" fmla="*/ 335194 h 781184"/>
              <a:gd name="connsiteX6" fmla="*/ 0 w 742000"/>
              <a:gd name="connsiteY6" fmla="*/ 152685 h 781184"/>
              <a:gd name="connsiteX7" fmla="*/ 0 w 742000"/>
              <a:gd name="connsiteY7" fmla="*/ 5883 h 781184"/>
              <a:gd name="connsiteX8" fmla="*/ 53340 w 742000"/>
              <a:gd name="connsiteY8" fmla="*/ 491 h 781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42000" h="781184">
                <a:moveTo>
                  <a:pt x="53340" y="491"/>
                </a:moveTo>
                <a:cubicBezTo>
                  <a:pt x="551539" y="-13698"/>
                  <a:pt x="755501" y="280986"/>
                  <a:pt x="741311" y="690379"/>
                </a:cubicBezTo>
                <a:lnTo>
                  <a:pt x="732183" y="781184"/>
                </a:lnTo>
                <a:lnTo>
                  <a:pt x="668228" y="781184"/>
                </a:lnTo>
                <a:lnTo>
                  <a:pt x="445611" y="781184"/>
                </a:lnTo>
                <a:cubicBezTo>
                  <a:pt x="198049" y="781184"/>
                  <a:pt x="0" y="582966"/>
                  <a:pt x="0" y="335194"/>
                </a:cubicBezTo>
                <a:lnTo>
                  <a:pt x="0" y="152685"/>
                </a:lnTo>
                <a:lnTo>
                  <a:pt x="0" y="5883"/>
                </a:lnTo>
                <a:lnTo>
                  <a:pt x="53340" y="491"/>
                </a:lnTo>
                <a:close/>
              </a:path>
            </a:pathLst>
          </a:custGeom>
          <a:gradFill flip="none" rotWithShape="1">
            <a:gsLst>
              <a:gs pos="100000">
                <a:schemeClr val="accent3"/>
              </a:gs>
              <a:gs pos="23000">
                <a:schemeClr val="accent1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1651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DB3C039-B430-1617-5496-1CF4EB08B666}"/>
              </a:ext>
            </a:extLst>
          </p:cNvPr>
          <p:cNvGrpSpPr/>
          <p:nvPr/>
        </p:nvGrpSpPr>
        <p:grpSpPr>
          <a:xfrm>
            <a:off x="2289175" y="1257300"/>
            <a:ext cx="3565525" cy="1944688"/>
            <a:chOff x="2289175" y="1257300"/>
            <a:chExt cx="3565525" cy="1944688"/>
          </a:xfrm>
        </p:grpSpPr>
        <p:sp>
          <p:nvSpPr>
            <p:cNvPr id="17" name="Freeform 14">
              <a:extLst>
                <a:ext uri="{FF2B5EF4-FFF2-40B4-BE49-F238E27FC236}">
                  <a16:creationId xmlns:a16="http://schemas.microsoft.com/office/drawing/2014/main" id="{6F3EAE42-DED7-E45B-997E-0FB8608E42C7}"/>
                </a:ext>
              </a:extLst>
            </p:cNvPr>
            <p:cNvSpPr>
              <a:spLocks/>
            </p:cNvSpPr>
            <p:nvPr/>
          </p:nvSpPr>
          <p:spPr bwMode="auto">
            <a:xfrm>
              <a:off x="2297113" y="1265238"/>
              <a:ext cx="3549650" cy="1928813"/>
            </a:xfrm>
            <a:custGeom>
              <a:avLst/>
              <a:gdLst>
                <a:gd name="T0" fmla="*/ 815 w 932"/>
                <a:gd name="T1" fmla="*/ 506 h 506"/>
                <a:gd name="T2" fmla="*/ 117 w 932"/>
                <a:gd name="T3" fmla="*/ 506 h 506"/>
                <a:gd name="T4" fmla="*/ 0 w 932"/>
                <a:gd name="T5" fmla="*/ 389 h 506"/>
                <a:gd name="T6" fmla="*/ 0 w 932"/>
                <a:gd name="T7" fmla="*/ 117 h 506"/>
                <a:gd name="T8" fmla="*/ 117 w 932"/>
                <a:gd name="T9" fmla="*/ 0 h 506"/>
                <a:gd name="T10" fmla="*/ 815 w 932"/>
                <a:gd name="T11" fmla="*/ 0 h 506"/>
                <a:gd name="T12" fmla="*/ 932 w 932"/>
                <a:gd name="T13" fmla="*/ 117 h 506"/>
                <a:gd name="T14" fmla="*/ 932 w 932"/>
                <a:gd name="T15" fmla="*/ 389 h 506"/>
                <a:gd name="T16" fmla="*/ 815 w 932"/>
                <a:gd name="T17" fmla="*/ 506 h 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32" h="506">
                  <a:moveTo>
                    <a:pt x="815" y="506"/>
                  </a:moveTo>
                  <a:cubicBezTo>
                    <a:pt x="117" y="506"/>
                    <a:pt x="117" y="506"/>
                    <a:pt x="117" y="506"/>
                  </a:cubicBezTo>
                  <a:cubicBezTo>
                    <a:pt x="52" y="506"/>
                    <a:pt x="0" y="454"/>
                    <a:pt x="0" y="389"/>
                  </a:cubicBezTo>
                  <a:cubicBezTo>
                    <a:pt x="0" y="117"/>
                    <a:pt x="0" y="117"/>
                    <a:pt x="0" y="117"/>
                  </a:cubicBezTo>
                  <a:cubicBezTo>
                    <a:pt x="0" y="52"/>
                    <a:pt x="52" y="0"/>
                    <a:pt x="117" y="0"/>
                  </a:cubicBezTo>
                  <a:cubicBezTo>
                    <a:pt x="815" y="0"/>
                    <a:pt x="815" y="0"/>
                    <a:pt x="815" y="0"/>
                  </a:cubicBezTo>
                  <a:cubicBezTo>
                    <a:pt x="880" y="0"/>
                    <a:pt x="932" y="52"/>
                    <a:pt x="932" y="117"/>
                  </a:cubicBezTo>
                  <a:cubicBezTo>
                    <a:pt x="932" y="389"/>
                    <a:pt x="932" y="389"/>
                    <a:pt x="932" y="389"/>
                  </a:cubicBezTo>
                  <a:cubicBezTo>
                    <a:pt x="932" y="454"/>
                    <a:pt x="880" y="506"/>
                    <a:pt x="815" y="506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11000"/>
                  </a:srgbClr>
                </a:gs>
                <a:gs pos="100000">
                  <a:srgbClr val="FFFFFF">
                    <a:alpha val="21000"/>
                  </a:srgbClr>
                </a:gs>
              </a:gsLst>
              <a:lin ang="2700000" scaled="0"/>
            </a:gradFill>
            <a:ln w="9525">
              <a:noFill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21" name="Freeform 18">
              <a:extLst>
                <a:ext uri="{FF2B5EF4-FFF2-40B4-BE49-F238E27FC236}">
                  <a16:creationId xmlns:a16="http://schemas.microsoft.com/office/drawing/2014/main" id="{E3392E9F-82A6-C8A7-E9C2-15DFD23952D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89175" y="1257300"/>
              <a:ext cx="3565525" cy="1944688"/>
            </a:xfrm>
            <a:custGeom>
              <a:avLst/>
              <a:gdLst>
                <a:gd name="T0" fmla="*/ 817 w 936"/>
                <a:gd name="T1" fmla="*/ 510 h 510"/>
                <a:gd name="T2" fmla="*/ 119 w 936"/>
                <a:gd name="T3" fmla="*/ 510 h 510"/>
                <a:gd name="T4" fmla="*/ 0 w 936"/>
                <a:gd name="T5" fmla="*/ 391 h 510"/>
                <a:gd name="T6" fmla="*/ 0 w 936"/>
                <a:gd name="T7" fmla="*/ 119 h 510"/>
                <a:gd name="T8" fmla="*/ 119 w 936"/>
                <a:gd name="T9" fmla="*/ 0 h 510"/>
                <a:gd name="T10" fmla="*/ 817 w 936"/>
                <a:gd name="T11" fmla="*/ 0 h 510"/>
                <a:gd name="T12" fmla="*/ 936 w 936"/>
                <a:gd name="T13" fmla="*/ 119 h 510"/>
                <a:gd name="T14" fmla="*/ 936 w 936"/>
                <a:gd name="T15" fmla="*/ 391 h 510"/>
                <a:gd name="T16" fmla="*/ 817 w 936"/>
                <a:gd name="T17" fmla="*/ 510 h 510"/>
                <a:gd name="T18" fmla="*/ 119 w 936"/>
                <a:gd name="T19" fmla="*/ 3 h 510"/>
                <a:gd name="T20" fmla="*/ 3 w 936"/>
                <a:gd name="T21" fmla="*/ 119 h 510"/>
                <a:gd name="T22" fmla="*/ 3 w 936"/>
                <a:gd name="T23" fmla="*/ 391 h 510"/>
                <a:gd name="T24" fmla="*/ 119 w 936"/>
                <a:gd name="T25" fmla="*/ 507 h 510"/>
                <a:gd name="T26" fmla="*/ 817 w 936"/>
                <a:gd name="T27" fmla="*/ 507 h 510"/>
                <a:gd name="T28" fmla="*/ 933 w 936"/>
                <a:gd name="T29" fmla="*/ 391 h 510"/>
                <a:gd name="T30" fmla="*/ 933 w 936"/>
                <a:gd name="T31" fmla="*/ 119 h 510"/>
                <a:gd name="T32" fmla="*/ 817 w 936"/>
                <a:gd name="T33" fmla="*/ 3 h 510"/>
                <a:gd name="T34" fmla="*/ 119 w 936"/>
                <a:gd name="T35" fmla="*/ 3 h 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6" h="510">
                  <a:moveTo>
                    <a:pt x="817" y="510"/>
                  </a:moveTo>
                  <a:cubicBezTo>
                    <a:pt x="119" y="510"/>
                    <a:pt x="119" y="510"/>
                    <a:pt x="119" y="510"/>
                  </a:cubicBezTo>
                  <a:cubicBezTo>
                    <a:pt x="53" y="510"/>
                    <a:pt x="0" y="457"/>
                    <a:pt x="0" y="391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53"/>
                    <a:pt x="53" y="0"/>
                    <a:pt x="119" y="0"/>
                  </a:cubicBezTo>
                  <a:cubicBezTo>
                    <a:pt x="817" y="0"/>
                    <a:pt x="817" y="0"/>
                    <a:pt x="817" y="0"/>
                  </a:cubicBezTo>
                  <a:cubicBezTo>
                    <a:pt x="883" y="0"/>
                    <a:pt x="936" y="53"/>
                    <a:pt x="936" y="119"/>
                  </a:cubicBezTo>
                  <a:cubicBezTo>
                    <a:pt x="936" y="391"/>
                    <a:pt x="936" y="391"/>
                    <a:pt x="936" y="391"/>
                  </a:cubicBezTo>
                  <a:cubicBezTo>
                    <a:pt x="936" y="457"/>
                    <a:pt x="883" y="510"/>
                    <a:pt x="817" y="510"/>
                  </a:cubicBezTo>
                  <a:close/>
                  <a:moveTo>
                    <a:pt x="119" y="3"/>
                  </a:moveTo>
                  <a:cubicBezTo>
                    <a:pt x="55" y="3"/>
                    <a:pt x="3" y="55"/>
                    <a:pt x="3" y="119"/>
                  </a:cubicBezTo>
                  <a:cubicBezTo>
                    <a:pt x="3" y="391"/>
                    <a:pt x="3" y="391"/>
                    <a:pt x="3" y="391"/>
                  </a:cubicBezTo>
                  <a:cubicBezTo>
                    <a:pt x="3" y="455"/>
                    <a:pt x="55" y="507"/>
                    <a:pt x="119" y="507"/>
                  </a:cubicBezTo>
                  <a:cubicBezTo>
                    <a:pt x="817" y="507"/>
                    <a:pt x="817" y="507"/>
                    <a:pt x="817" y="507"/>
                  </a:cubicBezTo>
                  <a:cubicBezTo>
                    <a:pt x="881" y="507"/>
                    <a:pt x="933" y="455"/>
                    <a:pt x="933" y="391"/>
                  </a:cubicBezTo>
                  <a:cubicBezTo>
                    <a:pt x="933" y="119"/>
                    <a:pt x="933" y="119"/>
                    <a:pt x="933" y="119"/>
                  </a:cubicBezTo>
                  <a:cubicBezTo>
                    <a:pt x="933" y="55"/>
                    <a:pt x="881" y="3"/>
                    <a:pt x="817" y="3"/>
                  </a:cubicBezTo>
                  <a:lnTo>
                    <a:pt x="119" y="3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33000"/>
                  </a:srgbClr>
                </a:gs>
                <a:gs pos="82000">
                  <a:srgbClr val="FFFFFF">
                    <a:alpha val="0"/>
                  </a:srgbClr>
                </a:gs>
              </a:gsLst>
              <a:lin ang="270000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5782F214-C9BA-5926-A899-9596383572FB}"/>
              </a:ext>
            </a:extLst>
          </p:cNvPr>
          <p:cNvGrpSpPr/>
          <p:nvPr/>
        </p:nvGrpSpPr>
        <p:grpSpPr>
          <a:xfrm>
            <a:off x="6334125" y="1257300"/>
            <a:ext cx="3565525" cy="1944688"/>
            <a:chOff x="6334125" y="1257300"/>
            <a:chExt cx="3565525" cy="1944688"/>
          </a:xfrm>
        </p:grpSpPr>
        <p:sp>
          <p:nvSpPr>
            <p:cNvPr id="18" name="Freeform 15">
              <a:extLst>
                <a:ext uri="{FF2B5EF4-FFF2-40B4-BE49-F238E27FC236}">
                  <a16:creationId xmlns:a16="http://schemas.microsoft.com/office/drawing/2014/main" id="{57B0CDDD-9B5E-91AF-D5ED-A48AD3044D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2063" y="1265238"/>
              <a:ext cx="3549650" cy="1928813"/>
            </a:xfrm>
            <a:custGeom>
              <a:avLst/>
              <a:gdLst>
                <a:gd name="T0" fmla="*/ 815 w 932"/>
                <a:gd name="T1" fmla="*/ 506 h 506"/>
                <a:gd name="T2" fmla="*/ 117 w 932"/>
                <a:gd name="T3" fmla="*/ 506 h 506"/>
                <a:gd name="T4" fmla="*/ 0 w 932"/>
                <a:gd name="T5" fmla="*/ 389 h 506"/>
                <a:gd name="T6" fmla="*/ 0 w 932"/>
                <a:gd name="T7" fmla="*/ 117 h 506"/>
                <a:gd name="T8" fmla="*/ 117 w 932"/>
                <a:gd name="T9" fmla="*/ 0 h 506"/>
                <a:gd name="T10" fmla="*/ 815 w 932"/>
                <a:gd name="T11" fmla="*/ 0 h 506"/>
                <a:gd name="T12" fmla="*/ 932 w 932"/>
                <a:gd name="T13" fmla="*/ 117 h 506"/>
                <a:gd name="T14" fmla="*/ 932 w 932"/>
                <a:gd name="T15" fmla="*/ 389 h 506"/>
                <a:gd name="T16" fmla="*/ 815 w 932"/>
                <a:gd name="T17" fmla="*/ 506 h 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32" h="506">
                  <a:moveTo>
                    <a:pt x="815" y="506"/>
                  </a:moveTo>
                  <a:cubicBezTo>
                    <a:pt x="117" y="506"/>
                    <a:pt x="117" y="506"/>
                    <a:pt x="117" y="506"/>
                  </a:cubicBezTo>
                  <a:cubicBezTo>
                    <a:pt x="52" y="506"/>
                    <a:pt x="0" y="454"/>
                    <a:pt x="0" y="389"/>
                  </a:cubicBezTo>
                  <a:cubicBezTo>
                    <a:pt x="0" y="117"/>
                    <a:pt x="0" y="117"/>
                    <a:pt x="0" y="117"/>
                  </a:cubicBezTo>
                  <a:cubicBezTo>
                    <a:pt x="0" y="52"/>
                    <a:pt x="52" y="0"/>
                    <a:pt x="117" y="0"/>
                  </a:cubicBezTo>
                  <a:cubicBezTo>
                    <a:pt x="815" y="0"/>
                    <a:pt x="815" y="0"/>
                    <a:pt x="815" y="0"/>
                  </a:cubicBezTo>
                  <a:cubicBezTo>
                    <a:pt x="880" y="0"/>
                    <a:pt x="932" y="52"/>
                    <a:pt x="932" y="117"/>
                  </a:cubicBezTo>
                  <a:cubicBezTo>
                    <a:pt x="932" y="389"/>
                    <a:pt x="932" y="389"/>
                    <a:pt x="932" y="389"/>
                  </a:cubicBezTo>
                  <a:cubicBezTo>
                    <a:pt x="932" y="454"/>
                    <a:pt x="880" y="506"/>
                    <a:pt x="815" y="506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11000"/>
                  </a:srgbClr>
                </a:gs>
                <a:gs pos="100000">
                  <a:srgbClr val="FFFFFF">
                    <a:alpha val="21000"/>
                  </a:srgbClr>
                </a:gs>
              </a:gsLst>
              <a:lin ang="2700000" scaled="0"/>
            </a:gradFill>
            <a:ln w="9525">
              <a:noFill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22" name="Freeform 19">
              <a:extLst>
                <a:ext uri="{FF2B5EF4-FFF2-40B4-BE49-F238E27FC236}">
                  <a16:creationId xmlns:a16="http://schemas.microsoft.com/office/drawing/2014/main" id="{F7DB96F8-1EA5-5A69-BB09-B989E2792DB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34125" y="1257300"/>
              <a:ext cx="3565525" cy="1944688"/>
            </a:xfrm>
            <a:custGeom>
              <a:avLst/>
              <a:gdLst>
                <a:gd name="T0" fmla="*/ 817 w 936"/>
                <a:gd name="T1" fmla="*/ 510 h 510"/>
                <a:gd name="T2" fmla="*/ 119 w 936"/>
                <a:gd name="T3" fmla="*/ 510 h 510"/>
                <a:gd name="T4" fmla="*/ 0 w 936"/>
                <a:gd name="T5" fmla="*/ 391 h 510"/>
                <a:gd name="T6" fmla="*/ 0 w 936"/>
                <a:gd name="T7" fmla="*/ 119 h 510"/>
                <a:gd name="T8" fmla="*/ 119 w 936"/>
                <a:gd name="T9" fmla="*/ 0 h 510"/>
                <a:gd name="T10" fmla="*/ 817 w 936"/>
                <a:gd name="T11" fmla="*/ 0 h 510"/>
                <a:gd name="T12" fmla="*/ 936 w 936"/>
                <a:gd name="T13" fmla="*/ 119 h 510"/>
                <a:gd name="T14" fmla="*/ 936 w 936"/>
                <a:gd name="T15" fmla="*/ 391 h 510"/>
                <a:gd name="T16" fmla="*/ 817 w 936"/>
                <a:gd name="T17" fmla="*/ 510 h 510"/>
                <a:gd name="T18" fmla="*/ 119 w 936"/>
                <a:gd name="T19" fmla="*/ 3 h 510"/>
                <a:gd name="T20" fmla="*/ 3 w 936"/>
                <a:gd name="T21" fmla="*/ 119 h 510"/>
                <a:gd name="T22" fmla="*/ 3 w 936"/>
                <a:gd name="T23" fmla="*/ 391 h 510"/>
                <a:gd name="T24" fmla="*/ 119 w 936"/>
                <a:gd name="T25" fmla="*/ 507 h 510"/>
                <a:gd name="T26" fmla="*/ 817 w 936"/>
                <a:gd name="T27" fmla="*/ 507 h 510"/>
                <a:gd name="T28" fmla="*/ 933 w 936"/>
                <a:gd name="T29" fmla="*/ 391 h 510"/>
                <a:gd name="T30" fmla="*/ 933 w 936"/>
                <a:gd name="T31" fmla="*/ 119 h 510"/>
                <a:gd name="T32" fmla="*/ 817 w 936"/>
                <a:gd name="T33" fmla="*/ 3 h 510"/>
                <a:gd name="T34" fmla="*/ 119 w 936"/>
                <a:gd name="T35" fmla="*/ 3 h 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6" h="510">
                  <a:moveTo>
                    <a:pt x="817" y="510"/>
                  </a:moveTo>
                  <a:cubicBezTo>
                    <a:pt x="119" y="510"/>
                    <a:pt x="119" y="510"/>
                    <a:pt x="119" y="510"/>
                  </a:cubicBezTo>
                  <a:cubicBezTo>
                    <a:pt x="53" y="510"/>
                    <a:pt x="0" y="457"/>
                    <a:pt x="0" y="391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53"/>
                    <a:pt x="53" y="0"/>
                    <a:pt x="119" y="0"/>
                  </a:cubicBezTo>
                  <a:cubicBezTo>
                    <a:pt x="817" y="0"/>
                    <a:pt x="817" y="0"/>
                    <a:pt x="817" y="0"/>
                  </a:cubicBezTo>
                  <a:cubicBezTo>
                    <a:pt x="883" y="0"/>
                    <a:pt x="936" y="53"/>
                    <a:pt x="936" y="119"/>
                  </a:cubicBezTo>
                  <a:cubicBezTo>
                    <a:pt x="936" y="391"/>
                    <a:pt x="936" y="391"/>
                    <a:pt x="936" y="391"/>
                  </a:cubicBezTo>
                  <a:cubicBezTo>
                    <a:pt x="936" y="457"/>
                    <a:pt x="883" y="510"/>
                    <a:pt x="817" y="510"/>
                  </a:cubicBezTo>
                  <a:close/>
                  <a:moveTo>
                    <a:pt x="119" y="3"/>
                  </a:moveTo>
                  <a:cubicBezTo>
                    <a:pt x="55" y="3"/>
                    <a:pt x="3" y="55"/>
                    <a:pt x="3" y="119"/>
                  </a:cubicBezTo>
                  <a:cubicBezTo>
                    <a:pt x="3" y="391"/>
                    <a:pt x="3" y="391"/>
                    <a:pt x="3" y="391"/>
                  </a:cubicBezTo>
                  <a:cubicBezTo>
                    <a:pt x="3" y="455"/>
                    <a:pt x="55" y="507"/>
                    <a:pt x="119" y="507"/>
                  </a:cubicBezTo>
                  <a:cubicBezTo>
                    <a:pt x="817" y="507"/>
                    <a:pt x="817" y="507"/>
                    <a:pt x="817" y="507"/>
                  </a:cubicBezTo>
                  <a:cubicBezTo>
                    <a:pt x="881" y="507"/>
                    <a:pt x="933" y="455"/>
                    <a:pt x="933" y="391"/>
                  </a:cubicBezTo>
                  <a:cubicBezTo>
                    <a:pt x="933" y="119"/>
                    <a:pt x="933" y="119"/>
                    <a:pt x="933" y="119"/>
                  </a:cubicBezTo>
                  <a:cubicBezTo>
                    <a:pt x="933" y="55"/>
                    <a:pt x="881" y="3"/>
                    <a:pt x="817" y="3"/>
                  </a:cubicBezTo>
                  <a:lnTo>
                    <a:pt x="119" y="3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33000"/>
                  </a:srgbClr>
                </a:gs>
                <a:gs pos="82000">
                  <a:srgbClr val="FFFFFF">
                    <a:alpha val="0"/>
                  </a:srgbClr>
                </a:gs>
              </a:gsLst>
              <a:lin ang="270000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083ED1D0-EDC9-6C69-D862-EACFB4ACA0D2}"/>
              </a:ext>
            </a:extLst>
          </p:cNvPr>
          <p:cNvGrpSpPr/>
          <p:nvPr/>
        </p:nvGrpSpPr>
        <p:grpSpPr>
          <a:xfrm>
            <a:off x="2289175" y="3667125"/>
            <a:ext cx="3565525" cy="1944688"/>
            <a:chOff x="2289175" y="3667125"/>
            <a:chExt cx="3565525" cy="1944688"/>
          </a:xfrm>
        </p:grpSpPr>
        <p:sp>
          <p:nvSpPr>
            <p:cNvPr id="19" name="Freeform 16">
              <a:extLst>
                <a:ext uri="{FF2B5EF4-FFF2-40B4-BE49-F238E27FC236}">
                  <a16:creationId xmlns:a16="http://schemas.microsoft.com/office/drawing/2014/main" id="{20B4E84A-492E-2AB2-05F5-619B606AF8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297113" y="3675063"/>
              <a:ext cx="3549650" cy="1928813"/>
            </a:xfrm>
            <a:custGeom>
              <a:avLst/>
              <a:gdLst>
                <a:gd name="T0" fmla="*/ 815 w 932"/>
                <a:gd name="T1" fmla="*/ 506 h 506"/>
                <a:gd name="T2" fmla="*/ 117 w 932"/>
                <a:gd name="T3" fmla="*/ 506 h 506"/>
                <a:gd name="T4" fmla="*/ 0 w 932"/>
                <a:gd name="T5" fmla="*/ 389 h 506"/>
                <a:gd name="T6" fmla="*/ 0 w 932"/>
                <a:gd name="T7" fmla="*/ 117 h 506"/>
                <a:gd name="T8" fmla="*/ 117 w 932"/>
                <a:gd name="T9" fmla="*/ 0 h 506"/>
                <a:gd name="T10" fmla="*/ 815 w 932"/>
                <a:gd name="T11" fmla="*/ 0 h 506"/>
                <a:gd name="T12" fmla="*/ 932 w 932"/>
                <a:gd name="T13" fmla="*/ 117 h 506"/>
                <a:gd name="T14" fmla="*/ 932 w 932"/>
                <a:gd name="T15" fmla="*/ 389 h 506"/>
                <a:gd name="T16" fmla="*/ 815 w 932"/>
                <a:gd name="T17" fmla="*/ 506 h 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32" h="506">
                  <a:moveTo>
                    <a:pt x="815" y="506"/>
                  </a:moveTo>
                  <a:cubicBezTo>
                    <a:pt x="117" y="506"/>
                    <a:pt x="117" y="506"/>
                    <a:pt x="117" y="506"/>
                  </a:cubicBezTo>
                  <a:cubicBezTo>
                    <a:pt x="52" y="506"/>
                    <a:pt x="0" y="454"/>
                    <a:pt x="0" y="389"/>
                  </a:cubicBezTo>
                  <a:cubicBezTo>
                    <a:pt x="0" y="117"/>
                    <a:pt x="0" y="117"/>
                    <a:pt x="0" y="117"/>
                  </a:cubicBezTo>
                  <a:cubicBezTo>
                    <a:pt x="0" y="52"/>
                    <a:pt x="52" y="0"/>
                    <a:pt x="117" y="0"/>
                  </a:cubicBezTo>
                  <a:cubicBezTo>
                    <a:pt x="815" y="0"/>
                    <a:pt x="815" y="0"/>
                    <a:pt x="815" y="0"/>
                  </a:cubicBezTo>
                  <a:cubicBezTo>
                    <a:pt x="880" y="0"/>
                    <a:pt x="932" y="52"/>
                    <a:pt x="932" y="117"/>
                  </a:cubicBezTo>
                  <a:cubicBezTo>
                    <a:pt x="932" y="389"/>
                    <a:pt x="932" y="389"/>
                    <a:pt x="932" y="389"/>
                  </a:cubicBezTo>
                  <a:cubicBezTo>
                    <a:pt x="932" y="454"/>
                    <a:pt x="880" y="506"/>
                    <a:pt x="815" y="506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11000"/>
                  </a:srgbClr>
                </a:gs>
                <a:gs pos="100000">
                  <a:srgbClr val="FFFFFF">
                    <a:alpha val="21000"/>
                  </a:srgbClr>
                </a:gs>
              </a:gsLst>
              <a:lin ang="2700000" scaled="0"/>
            </a:gradFill>
            <a:ln w="9525">
              <a:noFill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23" name="Freeform 20">
              <a:extLst>
                <a:ext uri="{FF2B5EF4-FFF2-40B4-BE49-F238E27FC236}">
                  <a16:creationId xmlns:a16="http://schemas.microsoft.com/office/drawing/2014/main" id="{96F7C066-D8B1-5055-53D0-951340F4BC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89175" y="3667125"/>
              <a:ext cx="3565525" cy="1944688"/>
            </a:xfrm>
            <a:custGeom>
              <a:avLst/>
              <a:gdLst>
                <a:gd name="T0" fmla="*/ 817 w 936"/>
                <a:gd name="T1" fmla="*/ 510 h 510"/>
                <a:gd name="T2" fmla="*/ 119 w 936"/>
                <a:gd name="T3" fmla="*/ 510 h 510"/>
                <a:gd name="T4" fmla="*/ 0 w 936"/>
                <a:gd name="T5" fmla="*/ 391 h 510"/>
                <a:gd name="T6" fmla="*/ 0 w 936"/>
                <a:gd name="T7" fmla="*/ 119 h 510"/>
                <a:gd name="T8" fmla="*/ 119 w 936"/>
                <a:gd name="T9" fmla="*/ 0 h 510"/>
                <a:gd name="T10" fmla="*/ 817 w 936"/>
                <a:gd name="T11" fmla="*/ 0 h 510"/>
                <a:gd name="T12" fmla="*/ 936 w 936"/>
                <a:gd name="T13" fmla="*/ 119 h 510"/>
                <a:gd name="T14" fmla="*/ 936 w 936"/>
                <a:gd name="T15" fmla="*/ 391 h 510"/>
                <a:gd name="T16" fmla="*/ 817 w 936"/>
                <a:gd name="T17" fmla="*/ 510 h 510"/>
                <a:gd name="T18" fmla="*/ 119 w 936"/>
                <a:gd name="T19" fmla="*/ 3 h 510"/>
                <a:gd name="T20" fmla="*/ 3 w 936"/>
                <a:gd name="T21" fmla="*/ 119 h 510"/>
                <a:gd name="T22" fmla="*/ 3 w 936"/>
                <a:gd name="T23" fmla="*/ 391 h 510"/>
                <a:gd name="T24" fmla="*/ 119 w 936"/>
                <a:gd name="T25" fmla="*/ 507 h 510"/>
                <a:gd name="T26" fmla="*/ 817 w 936"/>
                <a:gd name="T27" fmla="*/ 507 h 510"/>
                <a:gd name="T28" fmla="*/ 933 w 936"/>
                <a:gd name="T29" fmla="*/ 391 h 510"/>
                <a:gd name="T30" fmla="*/ 933 w 936"/>
                <a:gd name="T31" fmla="*/ 119 h 510"/>
                <a:gd name="T32" fmla="*/ 817 w 936"/>
                <a:gd name="T33" fmla="*/ 3 h 510"/>
                <a:gd name="T34" fmla="*/ 119 w 936"/>
                <a:gd name="T35" fmla="*/ 3 h 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6" h="510">
                  <a:moveTo>
                    <a:pt x="817" y="510"/>
                  </a:moveTo>
                  <a:cubicBezTo>
                    <a:pt x="119" y="510"/>
                    <a:pt x="119" y="510"/>
                    <a:pt x="119" y="510"/>
                  </a:cubicBezTo>
                  <a:cubicBezTo>
                    <a:pt x="53" y="510"/>
                    <a:pt x="0" y="457"/>
                    <a:pt x="0" y="391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53"/>
                    <a:pt x="53" y="0"/>
                    <a:pt x="119" y="0"/>
                  </a:cubicBezTo>
                  <a:cubicBezTo>
                    <a:pt x="817" y="0"/>
                    <a:pt x="817" y="0"/>
                    <a:pt x="817" y="0"/>
                  </a:cubicBezTo>
                  <a:cubicBezTo>
                    <a:pt x="883" y="0"/>
                    <a:pt x="936" y="53"/>
                    <a:pt x="936" y="119"/>
                  </a:cubicBezTo>
                  <a:cubicBezTo>
                    <a:pt x="936" y="391"/>
                    <a:pt x="936" y="391"/>
                    <a:pt x="936" y="391"/>
                  </a:cubicBezTo>
                  <a:cubicBezTo>
                    <a:pt x="936" y="457"/>
                    <a:pt x="883" y="510"/>
                    <a:pt x="817" y="510"/>
                  </a:cubicBezTo>
                  <a:close/>
                  <a:moveTo>
                    <a:pt x="119" y="3"/>
                  </a:moveTo>
                  <a:cubicBezTo>
                    <a:pt x="55" y="3"/>
                    <a:pt x="3" y="55"/>
                    <a:pt x="3" y="119"/>
                  </a:cubicBezTo>
                  <a:cubicBezTo>
                    <a:pt x="3" y="391"/>
                    <a:pt x="3" y="391"/>
                    <a:pt x="3" y="391"/>
                  </a:cubicBezTo>
                  <a:cubicBezTo>
                    <a:pt x="3" y="455"/>
                    <a:pt x="55" y="507"/>
                    <a:pt x="119" y="507"/>
                  </a:cubicBezTo>
                  <a:cubicBezTo>
                    <a:pt x="817" y="507"/>
                    <a:pt x="817" y="507"/>
                    <a:pt x="817" y="507"/>
                  </a:cubicBezTo>
                  <a:cubicBezTo>
                    <a:pt x="881" y="507"/>
                    <a:pt x="933" y="455"/>
                    <a:pt x="933" y="391"/>
                  </a:cubicBezTo>
                  <a:cubicBezTo>
                    <a:pt x="933" y="119"/>
                    <a:pt x="933" y="119"/>
                    <a:pt x="933" y="119"/>
                  </a:cubicBezTo>
                  <a:cubicBezTo>
                    <a:pt x="933" y="55"/>
                    <a:pt x="881" y="3"/>
                    <a:pt x="817" y="3"/>
                  </a:cubicBezTo>
                  <a:lnTo>
                    <a:pt x="119" y="3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33000"/>
                  </a:srgbClr>
                </a:gs>
                <a:gs pos="82000">
                  <a:srgbClr val="FFFFFF">
                    <a:alpha val="0"/>
                  </a:srgbClr>
                </a:gs>
              </a:gsLst>
              <a:lin ang="270000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4D7E8930-1409-6252-95E2-3B55C19418FF}"/>
              </a:ext>
            </a:extLst>
          </p:cNvPr>
          <p:cNvGrpSpPr/>
          <p:nvPr/>
        </p:nvGrpSpPr>
        <p:grpSpPr>
          <a:xfrm>
            <a:off x="6334125" y="3667125"/>
            <a:ext cx="3565525" cy="1944688"/>
            <a:chOff x="6334125" y="3667125"/>
            <a:chExt cx="3565525" cy="1944688"/>
          </a:xfrm>
        </p:grpSpPr>
        <p:sp>
          <p:nvSpPr>
            <p:cNvPr id="20" name="Freeform 17">
              <a:extLst>
                <a:ext uri="{FF2B5EF4-FFF2-40B4-BE49-F238E27FC236}">
                  <a16:creationId xmlns:a16="http://schemas.microsoft.com/office/drawing/2014/main" id="{4504B0ED-CA17-8398-3185-D79242351B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2063" y="3675063"/>
              <a:ext cx="3549650" cy="1928813"/>
            </a:xfrm>
            <a:custGeom>
              <a:avLst/>
              <a:gdLst>
                <a:gd name="T0" fmla="*/ 815 w 932"/>
                <a:gd name="T1" fmla="*/ 506 h 506"/>
                <a:gd name="T2" fmla="*/ 117 w 932"/>
                <a:gd name="T3" fmla="*/ 506 h 506"/>
                <a:gd name="T4" fmla="*/ 0 w 932"/>
                <a:gd name="T5" fmla="*/ 389 h 506"/>
                <a:gd name="T6" fmla="*/ 0 w 932"/>
                <a:gd name="T7" fmla="*/ 117 h 506"/>
                <a:gd name="T8" fmla="*/ 117 w 932"/>
                <a:gd name="T9" fmla="*/ 0 h 506"/>
                <a:gd name="T10" fmla="*/ 815 w 932"/>
                <a:gd name="T11" fmla="*/ 0 h 506"/>
                <a:gd name="T12" fmla="*/ 932 w 932"/>
                <a:gd name="T13" fmla="*/ 117 h 506"/>
                <a:gd name="T14" fmla="*/ 932 w 932"/>
                <a:gd name="T15" fmla="*/ 389 h 506"/>
                <a:gd name="T16" fmla="*/ 815 w 932"/>
                <a:gd name="T17" fmla="*/ 506 h 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32" h="506">
                  <a:moveTo>
                    <a:pt x="815" y="506"/>
                  </a:moveTo>
                  <a:cubicBezTo>
                    <a:pt x="117" y="506"/>
                    <a:pt x="117" y="506"/>
                    <a:pt x="117" y="506"/>
                  </a:cubicBezTo>
                  <a:cubicBezTo>
                    <a:pt x="52" y="506"/>
                    <a:pt x="0" y="454"/>
                    <a:pt x="0" y="389"/>
                  </a:cubicBezTo>
                  <a:cubicBezTo>
                    <a:pt x="0" y="117"/>
                    <a:pt x="0" y="117"/>
                    <a:pt x="0" y="117"/>
                  </a:cubicBezTo>
                  <a:cubicBezTo>
                    <a:pt x="0" y="52"/>
                    <a:pt x="52" y="0"/>
                    <a:pt x="117" y="0"/>
                  </a:cubicBezTo>
                  <a:cubicBezTo>
                    <a:pt x="815" y="0"/>
                    <a:pt x="815" y="0"/>
                    <a:pt x="815" y="0"/>
                  </a:cubicBezTo>
                  <a:cubicBezTo>
                    <a:pt x="880" y="0"/>
                    <a:pt x="932" y="52"/>
                    <a:pt x="932" y="117"/>
                  </a:cubicBezTo>
                  <a:cubicBezTo>
                    <a:pt x="932" y="389"/>
                    <a:pt x="932" y="389"/>
                    <a:pt x="932" y="389"/>
                  </a:cubicBezTo>
                  <a:cubicBezTo>
                    <a:pt x="932" y="454"/>
                    <a:pt x="880" y="506"/>
                    <a:pt x="815" y="506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11000"/>
                  </a:srgbClr>
                </a:gs>
                <a:gs pos="100000">
                  <a:srgbClr val="FFFFFF">
                    <a:alpha val="21000"/>
                  </a:srgbClr>
                </a:gs>
              </a:gsLst>
              <a:lin ang="2700000" scaled="0"/>
            </a:gradFill>
            <a:ln w="9525">
              <a:noFill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24" name="Freeform 21">
              <a:extLst>
                <a:ext uri="{FF2B5EF4-FFF2-40B4-BE49-F238E27FC236}">
                  <a16:creationId xmlns:a16="http://schemas.microsoft.com/office/drawing/2014/main" id="{38822260-0597-1D54-297B-62ADFEF8E78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34125" y="3667125"/>
              <a:ext cx="3565525" cy="1944688"/>
            </a:xfrm>
            <a:custGeom>
              <a:avLst/>
              <a:gdLst>
                <a:gd name="T0" fmla="*/ 817 w 936"/>
                <a:gd name="T1" fmla="*/ 510 h 510"/>
                <a:gd name="T2" fmla="*/ 119 w 936"/>
                <a:gd name="T3" fmla="*/ 510 h 510"/>
                <a:gd name="T4" fmla="*/ 0 w 936"/>
                <a:gd name="T5" fmla="*/ 391 h 510"/>
                <a:gd name="T6" fmla="*/ 0 w 936"/>
                <a:gd name="T7" fmla="*/ 119 h 510"/>
                <a:gd name="T8" fmla="*/ 119 w 936"/>
                <a:gd name="T9" fmla="*/ 0 h 510"/>
                <a:gd name="T10" fmla="*/ 817 w 936"/>
                <a:gd name="T11" fmla="*/ 0 h 510"/>
                <a:gd name="T12" fmla="*/ 936 w 936"/>
                <a:gd name="T13" fmla="*/ 119 h 510"/>
                <a:gd name="T14" fmla="*/ 936 w 936"/>
                <a:gd name="T15" fmla="*/ 391 h 510"/>
                <a:gd name="T16" fmla="*/ 817 w 936"/>
                <a:gd name="T17" fmla="*/ 510 h 510"/>
                <a:gd name="T18" fmla="*/ 119 w 936"/>
                <a:gd name="T19" fmla="*/ 3 h 510"/>
                <a:gd name="T20" fmla="*/ 3 w 936"/>
                <a:gd name="T21" fmla="*/ 119 h 510"/>
                <a:gd name="T22" fmla="*/ 3 w 936"/>
                <a:gd name="T23" fmla="*/ 391 h 510"/>
                <a:gd name="T24" fmla="*/ 119 w 936"/>
                <a:gd name="T25" fmla="*/ 507 h 510"/>
                <a:gd name="T26" fmla="*/ 817 w 936"/>
                <a:gd name="T27" fmla="*/ 507 h 510"/>
                <a:gd name="T28" fmla="*/ 933 w 936"/>
                <a:gd name="T29" fmla="*/ 391 h 510"/>
                <a:gd name="T30" fmla="*/ 933 w 936"/>
                <a:gd name="T31" fmla="*/ 119 h 510"/>
                <a:gd name="T32" fmla="*/ 817 w 936"/>
                <a:gd name="T33" fmla="*/ 3 h 510"/>
                <a:gd name="T34" fmla="*/ 119 w 936"/>
                <a:gd name="T35" fmla="*/ 3 h 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6" h="510">
                  <a:moveTo>
                    <a:pt x="817" y="510"/>
                  </a:moveTo>
                  <a:cubicBezTo>
                    <a:pt x="119" y="510"/>
                    <a:pt x="119" y="510"/>
                    <a:pt x="119" y="510"/>
                  </a:cubicBezTo>
                  <a:cubicBezTo>
                    <a:pt x="53" y="510"/>
                    <a:pt x="0" y="457"/>
                    <a:pt x="0" y="391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53"/>
                    <a:pt x="53" y="0"/>
                    <a:pt x="119" y="0"/>
                  </a:cubicBezTo>
                  <a:cubicBezTo>
                    <a:pt x="817" y="0"/>
                    <a:pt x="817" y="0"/>
                    <a:pt x="817" y="0"/>
                  </a:cubicBezTo>
                  <a:cubicBezTo>
                    <a:pt x="883" y="0"/>
                    <a:pt x="936" y="53"/>
                    <a:pt x="936" y="119"/>
                  </a:cubicBezTo>
                  <a:cubicBezTo>
                    <a:pt x="936" y="391"/>
                    <a:pt x="936" y="391"/>
                    <a:pt x="936" y="391"/>
                  </a:cubicBezTo>
                  <a:cubicBezTo>
                    <a:pt x="936" y="457"/>
                    <a:pt x="883" y="510"/>
                    <a:pt x="817" y="510"/>
                  </a:cubicBezTo>
                  <a:close/>
                  <a:moveTo>
                    <a:pt x="119" y="3"/>
                  </a:moveTo>
                  <a:cubicBezTo>
                    <a:pt x="55" y="3"/>
                    <a:pt x="3" y="55"/>
                    <a:pt x="3" y="119"/>
                  </a:cubicBezTo>
                  <a:cubicBezTo>
                    <a:pt x="3" y="391"/>
                    <a:pt x="3" y="391"/>
                    <a:pt x="3" y="391"/>
                  </a:cubicBezTo>
                  <a:cubicBezTo>
                    <a:pt x="3" y="455"/>
                    <a:pt x="55" y="507"/>
                    <a:pt x="119" y="507"/>
                  </a:cubicBezTo>
                  <a:cubicBezTo>
                    <a:pt x="817" y="507"/>
                    <a:pt x="817" y="507"/>
                    <a:pt x="817" y="507"/>
                  </a:cubicBezTo>
                  <a:cubicBezTo>
                    <a:pt x="881" y="507"/>
                    <a:pt x="933" y="455"/>
                    <a:pt x="933" y="391"/>
                  </a:cubicBezTo>
                  <a:cubicBezTo>
                    <a:pt x="933" y="119"/>
                    <a:pt x="933" y="119"/>
                    <a:pt x="933" y="119"/>
                  </a:cubicBezTo>
                  <a:cubicBezTo>
                    <a:pt x="933" y="55"/>
                    <a:pt x="881" y="3"/>
                    <a:pt x="817" y="3"/>
                  </a:cubicBezTo>
                  <a:lnTo>
                    <a:pt x="119" y="3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33000"/>
                  </a:srgbClr>
                </a:gs>
                <a:gs pos="82000">
                  <a:srgbClr val="FFFFFF">
                    <a:alpha val="0"/>
                  </a:srgbClr>
                </a:gs>
              </a:gsLst>
              <a:lin ang="270000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sp>
        <p:nvSpPr>
          <p:cNvPr id="25" name="Rectangle 22">
            <a:extLst>
              <a:ext uri="{FF2B5EF4-FFF2-40B4-BE49-F238E27FC236}">
                <a16:creationId xmlns:a16="http://schemas.microsoft.com/office/drawing/2014/main" id="{CEFC3CD7-F015-48D1-EED6-91BFB3B583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97113" y="1609655"/>
            <a:ext cx="354965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UA" altLang="ru-UA" sz="24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Montserrat SemiBold" panose="00000700000000000000" pitchFamily="50" charset="-52"/>
                <a:ea typeface="Open Sans" panose="020B0606030504020204" pitchFamily="34" charset="0"/>
                <a:cs typeface="Open Sans" panose="020B0606030504020204" pitchFamily="34" charset="0"/>
              </a:rPr>
              <a:t>01. </a:t>
            </a:r>
            <a:r>
              <a:rPr kumimoji="0" lang="en-US" altLang="ru-UA" sz="24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Montserrat SemiBold" panose="00000700000000000000" pitchFamily="50" charset="-52"/>
                <a:ea typeface="Open Sans" panose="020B0606030504020204" pitchFamily="34" charset="0"/>
                <a:cs typeface="Open Sans" panose="020B0606030504020204" pitchFamily="34" charset="0"/>
              </a:rPr>
              <a:t>TextField</a:t>
            </a:r>
            <a:endParaRPr kumimoji="0" lang="ru-UA" altLang="ru-U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Montserrat SemiBold" panose="00000700000000000000" pitchFamily="50" charset="-52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844934E-FDFC-7991-6AD8-B107773F2F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193472"/>
            <a:ext cx="12192000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ru-UA" sz="4000" b="1">
                <a:solidFill>
                  <a:schemeClr val="bg2"/>
                </a:solidFill>
                <a:latin typeface="+mn-lt"/>
              </a:rPr>
              <a:t>Nội dung</a:t>
            </a:r>
            <a:endParaRPr kumimoji="0" lang="ru-UA" altLang="ru-UA" sz="1600" b="1" i="0" u="none" strike="noStrike" cap="none" normalizeH="0" baseline="0">
              <a:ln>
                <a:noFill/>
              </a:ln>
              <a:solidFill>
                <a:schemeClr val="bg2"/>
              </a:solidFill>
              <a:latin typeface="+mn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B81F97-F26A-1791-E200-8F7F58F86402}"/>
              </a:ext>
            </a:extLst>
          </p:cNvPr>
          <p:cNvSpPr txBox="1"/>
          <p:nvPr/>
        </p:nvSpPr>
        <p:spPr>
          <a:xfrm>
            <a:off x="2431126" y="2108218"/>
            <a:ext cx="33308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>
                <a:solidFill>
                  <a:schemeClr val="bg2"/>
                </a:solidFill>
                <a:latin typeface="Montserrat Light" panose="00000400000000000000" pitchFamily="50" charset="-52"/>
              </a:rPr>
              <a:t>TextField với controller và validation</a:t>
            </a:r>
            <a:endParaRPr lang="ru-UA" sz="1400">
              <a:solidFill>
                <a:schemeClr val="bg2"/>
              </a:solidFill>
              <a:latin typeface="Montserrat Light" panose="00000400000000000000" pitchFamily="50" charset="-52"/>
            </a:endParaRPr>
          </a:p>
        </p:txBody>
      </p:sp>
      <p:sp>
        <p:nvSpPr>
          <p:cNvPr id="8" name="Rectangle 22">
            <a:extLst>
              <a:ext uri="{FF2B5EF4-FFF2-40B4-BE49-F238E27FC236}">
                <a16:creationId xmlns:a16="http://schemas.microsoft.com/office/drawing/2014/main" id="{BEB7326C-F24E-342B-F847-3052C1BC66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96014" y="1585576"/>
            <a:ext cx="354965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ru-UA" sz="24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Montserrat SemiBold" panose="00000700000000000000" pitchFamily="50" charset="-52"/>
                <a:ea typeface="Open Sans" panose="020B0606030504020204" pitchFamily="34" charset="0"/>
                <a:cs typeface="Open Sans" panose="020B0606030504020204" pitchFamily="34" charset="0"/>
              </a:rPr>
              <a:t>02</a:t>
            </a:r>
            <a:r>
              <a:rPr kumimoji="0" lang="ru-UA" altLang="ru-UA" sz="24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Montserrat SemiBold" panose="00000700000000000000" pitchFamily="50" charset="-52"/>
                <a:ea typeface="Open Sans" panose="020B0606030504020204" pitchFamily="34" charset="0"/>
                <a:cs typeface="Open Sans" panose="020B0606030504020204" pitchFamily="34" charset="0"/>
              </a:rPr>
              <a:t>. </a:t>
            </a:r>
            <a:r>
              <a:rPr kumimoji="0" lang="en-US" altLang="ru-UA" sz="24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Montserrat SemiBold" panose="00000700000000000000" pitchFamily="50" charset="-52"/>
                <a:ea typeface="Open Sans" panose="020B0606030504020204" pitchFamily="34" charset="0"/>
                <a:cs typeface="Open Sans" panose="020B0606030504020204" pitchFamily="34" charset="0"/>
              </a:rPr>
              <a:t>Buttons</a:t>
            </a:r>
            <a:endParaRPr kumimoji="0" lang="ru-UA" altLang="ru-U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Montserrat SemiBold" panose="00000700000000000000" pitchFamily="50" charset="-52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66840A1-8A76-ED77-FE9A-2DAF9F9A83C1}"/>
              </a:ext>
            </a:extLst>
          </p:cNvPr>
          <p:cNvSpPr txBox="1"/>
          <p:nvPr/>
        </p:nvSpPr>
        <p:spPr>
          <a:xfrm>
            <a:off x="6430027" y="2084139"/>
            <a:ext cx="33308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>
                <a:solidFill>
                  <a:schemeClr val="bg2"/>
                </a:solidFill>
                <a:latin typeface="Montserrat Light" panose="00000400000000000000" pitchFamily="50" charset="-52"/>
              </a:rPr>
              <a:t>ElevatedButton, TextButton, OutlinedButton, IconButton, FloatingActionButton và các variants</a:t>
            </a:r>
            <a:endParaRPr lang="ru-UA" sz="1400">
              <a:solidFill>
                <a:schemeClr val="bg2"/>
              </a:solidFill>
              <a:latin typeface="Montserrat Light" panose="00000400000000000000" pitchFamily="50" charset="-52"/>
            </a:endParaRPr>
          </a:p>
        </p:txBody>
      </p:sp>
      <p:sp>
        <p:nvSpPr>
          <p:cNvPr id="10" name="Rectangle 22">
            <a:extLst>
              <a:ext uri="{FF2B5EF4-FFF2-40B4-BE49-F238E27FC236}">
                <a16:creationId xmlns:a16="http://schemas.microsoft.com/office/drawing/2014/main" id="{4B58808E-5809-45F3-31C8-6BE17243DB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1238" y="4353699"/>
            <a:ext cx="3549650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ru-UA" sz="24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Montserrat SemiBold" panose="00000700000000000000" pitchFamily="50" charset="-52"/>
                <a:ea typeface="Open Sans" panose="020B0606030504020204" pitchFamily="34" charset="0"/>
                <a:cs typeface="Open Sans" panose="020B0606030504020204" pitchFamily="34" charset="0"/>
              </a:rPr>
              <a:t>03</a:t>
            </a:r>
            <a:r>
              <a:rPr kumimoji="0" lang="ru-UA" altLang="ru-UA" sz="24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Montserrat SemiBold" panose="00000700000000000000" pitchFamily="50" charset="-52"/>
                <a:ea typeface="Open Sans" panose="020B0606030504020204" pitchFamily="34" charset="0"/>
                <a:cs typeface="Open Sans" panose="020B0606030504020204" pitchFamily="34" charset="0"/>
              </a:rPr>
              <a:t>. </a:t>
            </a:r>
            <a:r>
              <a:rPr kumimoji="0" lang="en-US" altLang="ru-UA" sz="24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Montserrat SemiBold" panose="00000700000000000000" pitchFamily="50" charset="-52"/>
                <a:ea typeface="Open Sans" panose="020B0606030504020204" pitchFamily="34" charset="0"/>
                <a:cs typeface="Open Sans" panose="020B0606030504020204" pitchFamily="34" charset="0"/>
              </a:rPr>
              <a:t>Switch, Checkbox, Radio, Slider</a:t>
            </a:r>
            <a:endParaRPr kumimoji="0" lang="ru-UA" altLang="ru-U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Montserrat SemiBold" panose="00000700000000000000" pitchFamily="50" charset="-52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2" name="Rectangle 22">
            <a:extLst>
              <a:ext uri="{FF2B5EF4-FFF2-40B4-BE49-F238E27FC236}">
                <a16:creationId xmlns:a16="http://schemas.microsoft.com/office/drawing/2014/main" id="{D844429F-D68D-B40C-6822-1250CA3A35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96014" y="4353699"/>
            <a:ext cx="3549650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ru-UA" sz="24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Montserrat SemiBold" panose="00000700000000000000" pitchFamily="50" charset="-52"/>
                <a:ea typeface="Open Sans" panose="020B0606030504020204" pitchFamily="34" charset="0"/>
                <a:cs typeface="Open Sans" panose="020B0606030504020204" pitchFamily="34" charset="0"/>
              </a:rPr>
              <a:t>04</a:t>
            </a:r>
            <a:r>
              <a:rPr kumimoji="0" lang="ru-UA" altLang="ru-UA" sz="24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Montserrat SemiBold" panose="00000700000000000000" pitchFamily="50" charset="-52"/>
                <a:ea typeface="Open Sans" panose="020B0606030504020204" pitchFamily="34" charset="0"/>
                <a:cs typeface="Open Sans" panose="020B0606030504020204" pitchFamily="34" charset="0"/>
              </a:rPr>
              <a:t>. </a:t>
            </a:r>
            <a:r>
              <a:rPr kumimoji="0" lang="en-US" altLang="ru-UA" sz="24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Montserrat SemiBold" panose="00000700000000000000" pitchFamily="50" charset="-52"/>
                <a:ea typeface="Open Sans" panose="020B0606030504020204" pitchFamily="34" charset="0"/>
                <a:cs typeface="Open Sans" panose="020B0606030504020204" pitchFamily="34" charset="0"/>
              </a:rPr>
              <a:t>GestureDetector và InkWell</a:t>
            </a:r>
            <a:endParaRPr kumimoji="0" lang="ru-UA" altLang="ru-U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Montserrat SemiBold" panose="00000700000000000000" pitchFamily="50" charset="-52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9768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7" grpId="0" animBg="1"/>
      <p:bldP spid="38" grpId="0" animBg="1"/>
      <p:bldP spid="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F14355-12C4-0428-D907-3F31FB05CC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BB897256-79F4-3EEB-D8E3-C6161708F556}"/>
              </a:ext>
            </a:extLst>
          </p:cNvPr>
          <p:cNvGrpSpPr/>
          <p:nvPr/>
        </p:nvGrpSpPr>
        <p:grpSpPr>
          <a:xfrm>
            <a:off x="8477655" y="2216449"/>
            <a:ext cx="2248993" cy="2242428"/>
            <a:chOff x="6772802" y="1406220"/>
            <a:chExt cx="2248993" cy="2242428"/>
          </a:xfrm>
        </p:grpSpPr>
        <p:sp>
          <p:nvSpPr>
            <p:cNvPr id="24" name="Oval 7">
              <a:extLst>
                <a:ext uri="{FF2B5EF4-FFF2-40B4-BE49-F238E27FC236}">
                  <a16:creationId xmlns:a16="http://schemas.microsoft.com/office/drawing/2014/main" id="{D15A5C9B-76B1-D778-4446-F2B714603D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72802" y="1406220"/>
              <a:ext cx="2248993" cy="2242428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  <a:effectLst>
              <a:softEdge rad="6985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21" name="Oval 7">
              <a:extLst>
                <a:ext uri="{FF2B5EF4-FFF2-40B4-BE49-F238E27FC236}">
                  <a16:creationId xmlns:a16="http://schemas.microsoft.com/office/drawing/2014/main" id="{B7E83567-B5D1-8FC0-F73C-ACAF315466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18460" y="1579953"/>
              <a:ext cx="1315298" cy="1311458"/>
            </a:xfrm>
            <a:prstGeom prst="ellipse">
              <a:avLst/>
            </a:prstGeom>
            <a:gradFill flip="none" rotWithShape="1">
              <a:gsLst>
                <a:gs pos="100000">
                  <a:schemeClr val="accent4">
                    <a:lumMod val="75000"/>
                  </a:schemeClr>
                </a:gs>
                <a:gs pos="23000">
                  <a:schemeClr val="accent6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</p:grpSp>
      <p:sp>
        <p:nvSpPr>
          <p:cNvPr id="8" name="Rectangle 8">
            <a:extLst>
              <a:ext uri="{FF2B5EF4-FFF2-40B4-BE49-F238E27FC236}">
                <a16:creationId xmlns:a16="http://schemas.microsoft.com/office/drawing/2014/main" id="{45E2115B-15A1-9534-EAB3-0DFE56ACAE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52616" y="1799242"/>
            <a:ext cx="6610350" cy="3080077"/>
          </a:xfrm>
          <a:prstGeom prst="rect">
            <a:avLst/>
          </a:prstGeom>
          <a:gradFill>
            <a:gsLst>
              <a:gs pos="0">
                <a:srgbClr val="1DDAFE"/>
              </a:gs>
              <a:gs pos="100000">
                <a:srgbClr val="925AE8"/>
              </a:gs>
            </a:gsLst>
            <a:lin ang="2700000" scaled="0"/>
          </a:gradFill>
          <a:ln w="9525">
            <a:noFill/>
            <a:round/>
            <a:headEnd/>
            <a:tailEnd/>
          </a:ln>
          <a:effectLst>
            <a:outerShdw blurRad="381000" dist="381000" dir="2700000" algn="tl" rotWithShape="0">
              <a:schemeClr val="accent3">
                <a:lumMod val="75000"/>
                <a:alpha val="25000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22" name="Blur_Sphere">
            <a:extLst>
              <a:ext uri="{FF2B5EF4-FFF2-40B4-BE49-F238E27FC236}">
                <a16:creationId xmlns:a16="http://schemas.microsoft.com/office/drawing/2014/main" id="{DC651BA6-ABFC-1DBF-2B86-E760052E7B57}"/>
              </a:ext>
            </a:extLst>
          </p:cNvPr>
          <p:cNvSpPr/>
          <p:nvPr/>
        </p:nvSpPr>
        <p:spPr>
          <a:xfrm>
            <a:off x="8523062" y="2131774"/>
            <a:ext cx="1159496" cy="1168289"/>
          </a:xfrm>
          <a:custGeom>
            <a:avLst/>
            <a:gdLst>
              <a:gd name="connsiteX0" fmla="*/ 618292 w 784147"/>
              <a:gd name="connsiteY0" fmla="*/ 0 h 1232974"/>
              <a:gd name="connsiteX1" fmla="*/ 742899 w 784147"/>
              <a:gd name="connsiteY1" fmla="*/ 12525 h 1232974"/>
              <a:gd name="connsiteX2" fmla="*/ 784147 w 784147"/>
              <a:gd name="connsiteY2" fmla="*/ 25292 h 1232974"/>
              <a:gd name="connsiteX3" fmla="*/ 784147 w 784147"/>
              <a:gd name="connsiteY3" fmla="*/ 1207683 h 1232974"/>
              <a:gd name="connsiteX4" fmla="*/ 742899 w 784147"/>
              <a:gd name="connsiteY4" fmla="*/ 1220449 h 1232974"/>
              <a:gd name="connsiteX5" fmla="*/ 618292 w 784147"/>
              <a:gd name="connsiteY5" fmla="*/ 1232974 h 1232974"/>
              <a:gd name="connsiteX6" fmla="*/ 0 w 784147"/>
              <a:gd name="connsiteY6" fmla="*/ 616487 h 1232974"/>
              <a:gd name="connsiteX7" fmla="*/ 618292 w 784147"/>
              <a:gd name="connsiteY7" fmla="*/ 0 h 1232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4147" h="1232974">
                <a:moveTo>
                  <a:pt x="618292" y="0"/>
                </a:moveTo>
                <a:cubicBezTo>
                  <a:pt x="660976" y="0"/>
                  <a:pt x="702650" y="4313"/>
                  <a:pt x="742899" y="12525"/>
                </a:cubicBezTo>
                <a:lnTo>
                  <a:pt x="784147" y="25292"/>
                </a:lnTo>
                <a:lnTo>
                  <a:pt x="784147" y="1207683"/>
                </a:lnTo>
                <a:lnTo>
                  <a:pt x="742899" y="1220449"/>
                </a:lnTo>
                <a:cubicBezTo>
                  <a:pt x="702650" y="1228661"/>
                  <a:pt x="660976" y="1232974"/>
                  <a:pt x="618292" y="1232974"/>
                </a:cubicBezTo>
                <a:cubicBezTo>
                  <a:pt x="276819" y="1232974"/>
                  <a:pt x="0" y="956963"/>
                  <a:pt x="0" y="616487"/>
                </a:cubicBezTo>
                <a:cubicBezTo>
                  <a:pt x="0" y="276011"/>
                  <a:pt x="276819" y="0"/>
                  <a:pt x="618292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4">
                  <a:lumMod val="75000"/>
                  <a:alpha val="60000"/>
                </a:schemeClr>
              </a:gs>
              <a:gs pos="23000">
                <a:schemeClr val="accent6">
                  <a:alpha val="6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2159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40" name="Oval 23">
            <a:extLst>
              <a:ext uri="{FF2B5EF4-FFF2-40B4-BE49-F238E27FC236}">
                <a16:creationId xmlns:a16="http://schemas.microsoft.com/office/drawing/2014/main" id="{CB26EC41-9346-7FA5-7A64-764EC82720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19325" y="5382042"/>
            <a:ext cx="1216000" cy="1219387"/>
          </a:xfrm>
          <a:prstGeom prst="ellipse">
            <a:avLst/>
          </a:prstGeom>
          <a:gradFill flip="none" rotWithShape="1">
            <a:gsLst>
              <a:gs pos="100000">
                <a:schemeClr val="accent3"/>
              </a:gs>
              <a:gs pos="23000">
                <a:schemeClr val="accent1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3175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9" name="Rectangle 9">
            <a:extLst>
              <a:ext uri="{FF2B5EF4-FFF2-40B4-BE49-F238E27FC236}">
                <a16:creationId xmlns:a16="http://schemas.microsoft.com/office/drawing/2014/main" id="{E1476F83-3C67-E4F1-0E67-C90EE3363D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52616" y="1799242"/>
            <a:ext cx="6610350" cy="3080077"/>
          </a:xfrm>
          <a:prstGeom prst="rect">
            <a:avLst/>
          </a:prstGeom>
          <a:gradFill>
            <a:gsLst>
              <a:gs pos="0">
                <a:srgbClr val="FFFFFF">
                  <a:alpha val="11000"/>
                </a:srgbClr>
              </a:gs>
              <a:gs pos="100000">
                <a:srgbClr val="FFFFFF">
                  <a:alpha val="21000"/>
                </a:srgbClr>
              </a:gs>
            </a:gsLst>
            <a:lin ang="2700000" scaled="0"/>
          </a:gradFill>
          <a:ln w="9525">
            <a:noFill/>
            <a:round/>
            <a:headEnd/>
            <a:tailEnd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1685BD8E-15D5-D807-E642-AB9909B3EF11}"/>
              </a:ext>
            </a:extLst>
          </p:cNvPr>
          <p:cNvSpPr>
            <a:spLocks noEditPoints="1"/>
          </p:cNvSpPr>
          <p:nvPr/>
        </p:nvSpPr>
        <p:spPr bwMode="auto">
          <a:xfrm>
            <a:off x="2844678" y="1791304"/>
            <a:ext cx="6623050" cy="3090087"/>
          </a:xfrm>
          <a:custGeom>
            <a:avLst/>
            <a:gdLst>
              <a:gd name="T0" fmla="*/ 4172 w 4172"/>
              <a:gd name="T1" fmla="*/ 3087 h 3087"/>
              <a:gd name="T2" fmla="*/ 0 w 4172"/>
              <a:gd name="T3" fmla="*/ 3087 h 3087"/>
              <a:gd name="T4" fmla="*/ 0 w 4172"/>
              <a:gd name="T5" fmla="*/ 0 h 3087"/>
              <a:gd name="T6" fmla="*/ 4172 w 4172"/>
              <a:gd name="T7" fmla="*/ 0 h 3087"/>
              <a:gd name="T8" fmla="*/ 4172 w 4172"/>
              <a:gd name="T9" fmla="*/ 3087 h 3087"/>
              <a:gd name="T10" fmla="*/ 10 w 4172"/>
              <a:gd name="T11" fmla="*/ 3078 h 3087"/>
              <a:gd name="T12" fmla="*/ 4164 w 4172"/>
              <a:gd name="T13" fmla="*/ 3078 h 3087"/>
              <a:gd name="T14" fmla="*/ 4164 w 4172"/>
              <a:gd name="T15" fmla="*/ 10 h 3087"/>
              <a:gd name="T16" fmla="*/ 10 w 4172"/>
              <a:gd name="T17" fmla="*/ 10 h 3087"/>
              <a:gd name="T18" fmla="*/ 10 w 4172"/>
              <a:gd name="T19" fmla="*/ 3078 h 30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172" h="3087">
                <a:moveTo>
                  <a:pt x="4172" y="3087"/>
                </a:moveTo>
                <a:lnTo>
                  <a:pt x="0" y="3087"/>
                </a:lnTo>
                <a:lnTo>
                  <a:pt x="0" y="0"/>
                </a:lnTo>
                <a:lnTo>
                  <a:pt x="4172" y="0"/>
                </a:lnTo>
                <a:lnTo>
                  <a:pt x="4172" y="3087"/>
                </a:lnTo>
                <a:close/>
                <a:moveTo>
                  <a:pt x="10" y="3078"/>
                </a:moveTo>
                <a:lnTo>
                  <a:pt x="4164" y="3078"/>
                </a:lnTo>
                <a:lnTo>
                  <a:pt x="4164" y="10"/>
                </a:lnTo>
                <a:lnTo>
                  <a:pt x="10" y="10"/>
                </a:lnTo>
                <a:lnTo>
                  <a:pt x="10" y="3078"/>
                </a:lnTo>
                <a:close/>
              </a:path>
            </a:pathLst>
          </a:custGeom>
          <a:gradFill>
            <a:gsLst>
              <a:gs pos="0">
                <a:srgbClr val="FFFFFF">
                  <a:alpha val="33000"/>
                </a:srgbClr>
              </a:gs>
              <a:gs pos="82000">
                <a:srgbClr val="FFFFFF">
                  <a:alpha val="0"/>
                </a:srgbClr>
              </a:gs>
            </a:gsLst>
            <a:lin ang="2700000" scaled="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sp>
        <p:nvSpPr>
          <p:cNvPr id="17" name="Rectangle 19">
            <a:extLst>
              <a:ext uri="{FF2B5EF4-FFF2-40B4-BE49-F238E27FC236}">
                <a16:creationId xmlns:a16="http://schemas.microsoft.com/office/drawing/2014/main" id="{D05DD12B-9A38-CA96-6682-248BD49B76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186" y="3535352"/>
            <a:ext cx="5782032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algn="ctr"/>
            <a:r>
              <a:rPr lang="en-US" altLang="ru-UA" sz="2800" b="1">
                <a:solidFill>
                  <a:schemeClr val="bg2"/>
                </a:solidFill>
                <a:latin typeface="Montserrat Medium" panose="00000600000000000000" pitchFamily="50" charset="-52"/>
              </a:rPr>
              <a:t>Đây là widget nút nhấn (button)</a:t>
            </a:r>
          </a:p>
          <a:p>
            <a:pPr lvl="0" algn="ctr"/>
            <a:r>
              <a:rPr lang="vi-VN" altLang="ru-UA" sz="2800" b="1">
                <a:solidFill>
                  <a:schemeClr val="bg2"/>
                </a:solidFill>
                <a:latin typeface="Montserrat Medium" panose="00000600000000000000" pitchFamily="50" charset="-52"/>
              </a:rPr>
              <a:t>chỉ có text</a:t>
            </a:r>
            <a:r>
              <a:rPr lang="en-US" altLang="ru-UA" sz="2800" b="1">
                <a:solidFill>
                  <a:schemeClr val="bg2"/>
                </a:solidFill>
                <a:latin typeface="Montserrat Medium" panose="00000600000000000000" pitchFamily="50" charset="-52"/>
              </a:rPr>
              <a:t>.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3315251-EB80-1E6A-D34E-60EC95FE9D07}"/>
              </a:ext>
            </a:extLst>
          </p:cNvPr>
          <p:cNvGrpSpPr/>
          <p:nvPr/>
        </p:nvGrpSpPr>
        <p:grpSpPr>
          <a:xfrm>
            <a:off x="2023904" y="4994557"/>
            <a:ext cx="2396050" cy="2389054"/>
            <a:chOff x="551559" y="4354644"/>
            <a:chExt cx="2396050" cy="2389054"/>
          </a:xfrm>
        </p:grpSpPr>
        <p:sp>
          <p:nvSpPr>
            <p:cNvPr id="31" name="Oval 7">
              <a:extLst>
                <a:ext uri="{FF2B5EF4-FFF2-40B4-BE49-F238E27FC236}">
                  <a16:creationId xmlns:a16="http://schemas.microsoft.com/office/drawing/2014/main" id="{36D7067D-3EA9-C258-466E-C830EEEA06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59" y="4354644"/>
              <a:ext cx="2396050" cy="2389054"/>
            </a:xfrm>
            <a:prstGeom prst="ellipse">
              <a:avLst/>
            </a:prstGeom>
            <a:gradFill flip="none" rotWithShape="1">
              <a:gsLst>
                <a:gs pos="100000">
                  <a:schemeClr val="accent3">
                    <a:lumMod val="50000"/>
                  </a:schemeClr>
                </a:gs>
                <a:gs pos="23000">
                  <a:schemeClr val="accent3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softEdge rad="6477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9550DE83-2F6A-71D4-D723-17A895406C9B}"/>
                </a:ext>
              </a:extLst>
            </p:cNvPr>
            <p:cNvGrpSpPr/>
            <p:nvPr/>
          </p:nvGrpSpPr>
          <p:grpSpPr>
            <a:xfrm>
              <a:off x="623992" y="4478846"/>
              <a:ext cx="1697405" cy="1614661"/>
              <a:chOff x="623992" y="4478846"/>
              <a:chExt cx="1697405" cy="1614661"/>
            </a:xfrm>
          </p:grpSpPr>
          <p:sp>
            <p:nvSpPr>
              <p:cNvPr id="33" name="Oval 7">
                <a:extLst>
                  <a:ext uri="{FF2B5EF4-FFF2-40B4-BE49-F238E27FC236}">
                    <a16:creationId xmlns:a16="http://schemas.microsoft.com/office/drawing/2014/main" id="{3F81CBA9-FE8B-4D3B-E340-3122BF89FB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0358" y="4527056"/>
                <a:ext cx="1571039" cy="1566451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75000"/>
                    </a:schemeClr>
                  </a:gs>
                  <a:gs pos="23000">
                    <a:schemeClr val="accent3">
                      <a:lumMod val="60000"/>
                      <a:lumOff val="40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>
                  <a:solidFill>
                    <a:schemeClr val="lt1"/>
                  </a:solidFill>
                </a:endParaRPr>
              </a:p>
            </p:txBody>
          </p:sp>
          <p:sp>
            <p:nvSpPr>
              <p:cNvPr id="34" name="Oval 7">
                <a:extLst>
                  <a:ext uri="{FF2B5EF4-FFF2-40B4-BE49-F238E27FC236}">
                    <a16:creationId xmlns:a16="http://schemas.microsoft.com/office/drawing/2014/main" id="{7771FCEE-C92C-106E-C439-18FE9C2920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8900000">
                <a:off x="623992" y="4478846"/>
                <a:ext cx="1508823" cy="1220581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20000"/>
                      <a:lumOff val="80000"/>
                      <a:alpha val="85000"/>
                    </a:schemeClr>
                  </a:gs>
                  <a:gs pos="0">
                    <a:schemeClr val="accent3">
                      <a:lumMod val="20000"/>
                      <a:lumOff val="8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  <a:effectLst>
                <a:softEdge rad="241300"/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</p:grp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2D293671-19A6-A3CC-EDFC-13F65BF735C5}"/>
              </a:ext>
            </a:extLst>
          </p:cNvPr>
          <p:cNvGrpSpPr/>
          <p:nvPr/>
        </p:nvGrpSpPr>
        <p:grpSpPr>
          <a:xfrm rot="18900000">
            <a:off x="3682703" y="2488606"/>
            <a:ext cx="337958" cy="213100"/>
            <a:chOff x="7679006" y="5792679"/>
            <a:chExt cx="337958" cy="337958"/>
          </a:xfrm>
        </p:grpSpPr>
        <p:sp>
          <p:nvSpPr>
            <p:cNvPr id="47" name="Freeform 9">
              <a:extLst>
                <a:ext uri="{FF2B5EF4-FFF2-40B4-BE49-F238E27FC236}">
                  <a16:creationId xmlns:a16="http://schemas.microsoft.com/office/drawing/2014/main" id="{E281DC22-F088-4627-68EE-EE4001472928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798035" y="5792679"/>
              <a:ext cx="99899" cy="337958"/>
            </a:xfrm>
            <a:custGeom>
              <a:avLst/>
              <a:gdLst>
                <a:gd name="T0" fmla="*/ 53 w 106"/>
                <a:gd name="T1" fmla="*/ 358 h 358"/>
                <a:gd name="T2" fmla="*/ 0 w 106"/>
                <a:gd name="T3" fmla="*/ 306 h 358"/>
                <a:gd name="T4" fmla="*/ 0 w 106"/>
                <a:gd name="T5" fmla="*/ 52 h 358"/>
                <a:gd name="T6" fmla="*/ 53 w 106"/>
                <a:gd name="T7" fmla="*/ 0 h 358"/>
                <a:gd name="T8" fmla="*/ 106 w 106"/>
                <a:gd name="T9" fmla="*/ 52 h 358"/>
                <a:gd name="T10" fmla="*/ 106 w 106"/>
                <a:gd name="T11" fmla="*/ 306 h 358"/>
                <a:gd name="T12" fmla="*/ 53 w 106"/>
                <a:gd name="T13" fmla="*/ 358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" h="358">
                  <a:moveTo>
                    <a:pt x="53" y="358"/>
                  </a:moveTo>
                  <a:cubicBezTo>
                    <a:pt x="24" y="358"/>
                    <a:pt x="0" y="335"/>
                    <a:pt x="0" y="306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2" y="0"/>
                    <a:pt x="106" y="23"/>
                    <a:pt x="106" y="52"/>
                  </a:cubicBezTo>
                  <a:cubicBezTo>
                    <a:pt x="106" y="306"/>
                    <a:pt x="106" y="306"/>
                    <a:pt x="106" y="306"/>
                  </a:cubicBezTo>
                  <a:cubicBezTo>
                    <a:pt x="106" y="335"/>
                    <a:pt x="82" y="358"/>
                    <a:pt x="53" y="358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48" name="Freeform 10">
              <a:extLst>
                <a:ext uri="{FF2B5EF4-FFF2-40B4-BE49-F238E27FC236}">
                  <a16:creationId xmlns:a16="http://schemas.microsoft.com/office/drawing/2014/main" id="{E7CA672D-3F6F-6C41-5C82-8F25AB754124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679006" y="5911708"/>
              <a:ext cx="337958" cy="99899"/>
            </a:xfrm>
            <a:custGeom>
              <a:avLst/>
              <a:gdLst>
                <a:gd name="T0" fmla="*/ 358 w 358"/>
                <a:gd name="T1" fmla="*/ 53 h 106"/>
                <a:gd name="T2" fmla="*/ 306 w 358"/>
                <a:gd name="T3" fmla="*/ 106 h 106"/>
                <a:gd name="T4" fmla="*/ 52 w 358"/>
                <a:gd name="T5" fmla="*/ 106 h 106"/>
                <a:gd name="T6" fmla="*/ 0 w 358"/>
                <a:gd name="T7" fmla="*/ 53 h 106"/>
                <a:gd name="T8" fmla="*/ 52 w 358"/>
                <a:gd name="T9" fmla="*/ 0 h 106"/>
                <a:gd name="T10" fmla="*/ 306 w 358"/>
                <a:gd name="T11" fmla="*/ 0 h 106"/>
                <a:gd name="T12" fmla="*/ 358 w 358"/>
                <a:gd name="T13" fmla="*/ 5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8" h="106">
                  <a:moveTo>
                    <a:pt x="358" y="53"/>
                  </a:moveTo>
                  <a:cubicBezTo>
                    <a:pt x="358" y="82"/>
                    <a:pt x="335" y="106"/>
                    <a:pt x="306" y="106"/>
                  </a:cubicBezTo>
                  <a:cubicBezTo>
                    <a:pt x="52" y="106"/>
                    <a:pt x="52" y="106"/>
                    <a:pt x="52" y="106"/>
                  </a:cubicBezTo>
                  <a:cubicBezTo>
                    <a:pt x="23" y="106"/>
                    <a:pt x="0" y="82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35" y="0"/>
                    <a:pt x="358" y="24"/>
                    <a:pt x="358" y="53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sp>
        <p:nvSpPr>
          <p:cNvPr id="2" name="Rectangle 31">
            <a:extLst>
              <a:ext uri="{FF2B5EF4-FFF2-40B4-BE49-F238E27FC236}">
                <a16:creationId xmlns:a16="http://schemas.microsoft.com/office/drawing/2014/main" id="{2944C34F-D64C-D2D0-47A0-0919006D60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17222" y="436425"/>
            <a:ext cx="2904642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ru-UA" sz="3200" b="1">
                <a:solidFill>
                  <a:schemeClr val="bg2"/>
                </a:solidFill>
                <a:latin typeface="Montserrat" panose="00000500000000000000" pitchFamily="50" charset="-52"/>
              </a:rPr>
              <a:t>2. TextButton</a:t>
            </a:r>
            <a:endParaRPr lang="ru-UA" altLang="ru-UA" sz="3200" b="1">
              <a:solidFill>
                <a:schemeClr val="bg2"/>
              </a:solidFill>
              <a:latin typeface="Montserrat" panose="00000500000000000000" pitchFamily="50" charset="-5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B5B6D1-83E0-8FFD-204F-64F1C245F2C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994" t="58386" r="9650" b="35287"/>
          <a:stretch>
            <a:fillRect/>
          </a:stretch>
        </p:blipFill>
        <p:spPr>
          <a:xfrm>
            <a:off x="1900035" y="1709260"/>
            <a:ext cx="8512334" cy="1470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808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4.58333E-6 -4.81481E-6 L -0.00026 0.19352 " pathEditMode="relative" rAng="0" ptsTypes="AA">
                                      <p:cBhvr>
                                        <p:cTn id="9" dur="6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9676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-4.07407E-6 L -0.00117 0.19653 " pathEditMode="relative" rAng="0" ptsTypes="AA">
                                      <p:cBhvr>
                                        <p:cTn id="14" dur="6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" y="9815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repeatCount="indefinite" autoRev="1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1.45833E-6 -0.02755 L -0.11393 -0.02755 " pathEditMode="relative" rAng="0" ptsTypes="AA">
                                      <p:cBhvr>
                                        <p:cTn id="19" dur="6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03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repeatCount="indefinite" autoRev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2.70833E-6 -0.02754 L -2.70833E-6 -0.13333 " pathEditMode="relative" rAng="0" ptsTypes="AA">
                                      <p:cBhvr>
                                        <p:cTn id="24" dur="6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301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9" dur="5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2" grpId="1" animBg="1"/>
      <p:bldP spid="40" grpId="0" animBg="1"/>
      <p:bldP spid="40" grpId="1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F8B3AF-7284-9BAB-F6E8-F6FAC6753E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C3B27538-E171-2EC6-E233-C283313B3B7B}"/>
              </a:ext>
            </a:extLst>
          </p:cNvPr>
          <p:cNvGrpSpPr/>
          <p:nvPr/>
        </p:nvGrpSpPr>
        <p:grpSpPr>
          <a:xfrm>
            <a:off x="8477655" y="2216449"/>
            <a:ext cx="2248993" cy="2242428"/>
            <a:chOff x="6772802" y="1406220"/>
            <a:chExt cx="2248993" cy="2242428"/>
          </a:xfrm>
        </p:grpSpPr>
        <p:sp>
          <p:nvSpPr>
            <p:cNvPr id="24" name="Oval 7">
              <a:extLst>
                <a:ext uri="{FF2B5EF4-FFF2-40B4-BE49-F238E27FC236}">
                  <a16:creationId xmlns:a16="http://schemas.microsoft.com/office/drawing/2014/main" id="{C4BBE1E2-8967-63B9-2357-41F715A6FF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72802" y="1406220"/>
              <a:ext cx="2248993" cy="2242428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  <a:effectLst>
              <a:softEdge rad="6985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21" name="Oval 7">
              <a:extLst>
                <a:ext uri="{FF2B5EF4-FFF2-40B4-BE49-F238E27FC236}">
                  <a16:creationId xmlns:a16="http://schemas.microsoft.com/office/drawing/2014/main" id="{5D452900-F0A2-38C3-B525-7E68A20930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18460" y="1579953"/>
              <a:ext cx="1315298" cy="1311458"/>
            </a:xfrm>
            <a:prstGeom prst="ellipse">
              <a:avLst/>
            </a:prstGeom>
            <a:gradFill flip="none" rotWithShape="1">
              <a:gsLst>
                <a:gs pos="100000">
                  <a:schemeClr val="accent4">
                    <a:lumMod val="75000"/>
                  </a:schemeClr>
                </a:gs>
                <a:gs pos="23000">
                  <a:schemeClr val="accent6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</p:grpSp>
      <p:sp>
        <p:nvSpPr>
          <p:cNvPr id="22" name="Blur_Sphere">
            <a:extLst>
              <a:ext uri="{FF2B5EF4-FFF2-40B4-BE49-F238E27FC236}">
                <a16:creationId xmlns:a16="http://schemas.microsoft.com/office/drawing/2014/main" id="{6EE3BB11-DD0B-ED29-1CEF-AA543F3D094A}"/>
              </a:ext>
            </a:extLst>
          </p:cNvPr>
          <p:cNvSpPr/>
          <p:nvPr/>
        </p:nvSpPr>
        <p:spPr>
          <a:xfrm>
            <a:off x="8523062" y="2131774"/>
            <a:ext cx="1159496" cy="1168289"/>
          </a:xfrm>
          <a:custGeom>
            <a:avLst/>
            <a:gdLst>
              <a:gd name="connsiteX0" fmla="*/ 618292 w 784147"/>
              <a:gd name="connsiteY0" fmla="*/ 0 h 1232974"/>
              <a:gd name="connsiteX1" fmla="*/ 742899 w 784147"/>
              <a:gd name="connsiteY1" fmla="*/ 12525 h 1232974"/>
              <a:gd name="connsiteX2" fmla="*/ 784147 w 784147"/>
              <a:gd name="connsiteY2" fmla="*/ 25292 h 1232974"/>
              <a:gd name="connsiteX3" fmla="*/ 784147 w 784147"/>
              <a:gd name="connsiteY3" fmla="*/ 1207683 h 1232974"/>
              <a:gd name="connsiteX4" fmla="*/ 742899 w 784147"/>
              <a:gd name="connsiteY4" fmla="*/ 1220449 h 1232974"/>
              <a:gd name="connsiteX5" fmla="*/ 618292 w 784147"/>
              <a:gd name="connsiteY5" fmla="*/ 1232974 h 1232974"/>
              <a:gd name="connsiteX6" fmla="*/ 0 w 784147"/>
              <a:gd name="connsiteY6" fmla="*/ 616487 h 1232974"/>
              <a:gd name="connsiteX7" fmla="*/ 618292 w 784147"/>
              <a:gd name="connsiteY7" fmla="*/ 0 h 1232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4147" h="1232974">
                <a:moveTo>
                  <a:pt x="618292" y="0"/>
                </a:moveTo>
                <a:cubicBezTo>
                  <a:pt x="660976" y="0"/>
                  <a:pt x="702650" y="4313"/>
                  <a:pt x="742899" y="12525"/>
                </a:cubicBezTo>
                <a:lnTo>
                  <a:pt x="784147" y="25292"/>
                </a:lnTo>
                <a:lnTo>
                  <a:pt x="784147" y="1207683"/>
                </a:lnTo>
                <a:lnTo>
                  <a:pt x="742899" y="1220449"/>
                </a:lnTo>
                <a:cubicBezTo>
                  <a:pt x="702650" y="1228661"/>
                  <a:pt x="660976" y="1232974"/>
                  <a:pt x="618292" y="1232974"/>
                </a:cubicBezTo>
                <a:cubicBezTo>
                  <a:pt x="276819" y="1232974"/>
                  <a:pt x="0" y="956963"/>
                  <a:pt x="0" y="616487"/>
                </a:cubicBezTo>
                <a:cubicBezTo>
                  <a:pt x="0" y="276011"/>
                  <a:pt x="276819" y="0"/>
                  <a:pt x="618292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4">
                  <a:lumMod val="75000"/>
                  <a:alpha val="60000"/>
                </a:schemeClr>
              </a:gs>
              <a:gs pos="23000">
                <a:schemeClr val="accent6">
                  <a:alpha val="6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2159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40" name="Oval 23">
            <a:extLst>
              <a:ext uri="{FF2B5EF4-FFF2-40B4-BE49-F238E27FC236}">
                <a16:creationId xmlns:a16="http://schemas.microsoft.com/office/drawing/2014/main" id="{6FDD3044-2641-9E66-1262-6EE1EE5D4D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19325" y="5382042"/>
            <a:ext cx="1216000" cy="1219387"/>
          </a:xfrm>
          <a:prstGeom prst="ellipse">
            <a:avLst/>
          </a:prstGeom>
          <a:gradFill flip="none" rotWithShape="1">
            <a:gsLst>
              <a:gs pos="100000">
                <a:schemeClr val="accent3"/>
              </a:gs>
              <a:gs pos="23000">
                <a:schemeClr val="accent1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3175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41C666C-7D0A-2D90-4C81-B9999852A5DA}"/>
              </a:ext>
            </a:extLst>
          </p:cNvPr>
          <p:cNvGrpSpPr/>
          <p:nvPr/>
        </p:nvGrpSpPr>
        <p:grpSpPr>
          <a:xfrm>
            <a:off x="2023904" y="4994557"/>
            <a:ext cx="2396050" cy="2389054"/>
            <a:chOff x="551559" y="4354644"/>
            <a:chExt cx="2396050" cy="2389054"/>
          </a:xfrm>
        </p:grpSpPr>
        <p:sp>
          <p:nvSpPr>
            <p:cNvPr id="31" name="Oval 7">
              <a:extLst>
                <a:ext uri="{FF2B5EF4-FFF2-40B4-BE49-F238E27FC236}">
                  <a16:creationId xmlns:a16="http://schemas.microsoft.com/office/drawing/2014/main" id="{9CA0D44C-B1B8-7299-B07B-BD94A3E943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59" y="4354644"/>
              <a:ext cx="2396050" cy="2389054"/>
            </a:xfrm>
            <a:prstGeom prst="ellipse">
              <a:avLst/>
            </a:prstGeom>
            <a:gradFill flip="none" rotWithShape="1">
              <a:gsLst>
                <a:gs pos="100000">
                  <a:schemeClr val="accent3">
                    <a:lumMod val="50000"/>
                  </a:schemeClr>
                </a:gs>
                <a:gs pos="23000">
                  <a:schemeClr val="accent3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softEdge rad="6477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07BE3AF0-00FB-0018-4685-EE1B455DA1DB}"/>
                </a:ext>
              </a:extLst>
            </p:cNvPr>
            <p:cNvGrpSpPr/>
            <p:nvPr/>
          </p:nvGrpSpPr>
          <p:grpSpPr>
            <a:xfrm>
              <a:off x="623992" y="4478846"/>
              <a:ext cx="1697405" cy="1614661"/>
              <a:chOff x="623992" y="4478846"/>
              <a:chExt cx="1697405" cy="1614661"/>
            </a:xfrm>
          </p:grpSpPr>
          <p:sp>
            <p:nvSpPr>
              <p:cNvPr id="33" name="Oval 7">
                <a:extLst>
                  <a:ext uri="{FF2B5EF4-FFF2-40B4-BE49-F238E27FC236}">
                    <a16:creationId xmlns:a16="http://schemas.microsoft.com/office/drawing/2014/main" id="{23FF6A81-4ADF-47C7-0B77-E6659E0188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0358" y="4527056"/>
                <a:ext cx="1571039" cy="1566451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75000"/>
                    </a:schemeClr>
                  </a:gs>
                  <a:gs pos="23000">
                    <a:schemeClr val="accent3">
                      <a:lumMod val="60000"/>
                      <a:lumOff val="40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>
                  <a:solidFill>
                    <a:schemeClr val="lt1"/>
                  </a:solidFill>
                </a:endParaRPr>
              </a:p>
            </p:txBody>
          </p:sp>
          <p:sp>
            <p:nvSpPr>
              <p:cNvPr id="34" name="Oval 7">
                <a:extLst>
                  <a:ext uri="{FF2B5EF4-FFF2-40B4-BE49-F238E27FC236}">
                    <a16:creationId xmlns:a16="http://schemas.microsoft.com/office/drawing/2014/main" id="{A78E4B82-32B0-16FE-3501-6ABF8D67D5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8900000">
                <a:off x="623992" y="4478846"/>
                <a:ext cx="1508823" cy="1220581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20000"/>
                      <a:lumOff val="80000"/>
                      <a:alpha val="85000"/>
                    </a:schemeClr>
                  </a:gs>
                  <a:gs pos="0">
                    <a:schemeClr val="accent3">
                      <a:lumMod val="20000"/>
                      <a:lumOff val="8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  <a:effectLst>
                <a:softEdge rad="241300"/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</p:grp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D8A8920C-8999-3222-E3AC-57E1F0D12EE6}"/>
              </a:ext>
            </a:extLst>
          </p:cNvPr>
          <p:cNvGrpSpPr/>
          <p:nvPr/>
        </p:nvGrpSpPr>
        <p:grpSpPr>
          <a:xfrm rot="18900000">
            <a:off x="3682703" y="2488606"/>
            <a:ext cx="337958" cy="213100"/>
            <a:chOff x="7679006" y="5792679"/>
            <a:chExt cx="337958" cy="337958"/>
          </a:xfrm>
        </p:grpSpPr>
        <p:sp>
          <p:nvSpPr>
            <p:cNvPr id="47" name="Freeform 9">
              <a:extLst>
                <a:ext uri="{FF2B5EF4-FFF2-40B4-BE49-F238E27FC236}">
                  <a16:creationId xmlns:a16="http://schemas.microsoft.com/office/drawing/2014/main" id="{FA13BD02-EB93-F946-53E1-077DA02868D6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798035" y="5792679"/>
              <a:ext cx="99899" cy="337958"/>
            </a:xfrm>
            <a:custGeom>
              <a:avLst/>
              <a:gdLst>
                <a:gd name="T0" fmla="*/ 53 w 106"/>
                <a:gd name="T1" fmla="*/ 358 h 358"/>
                <a:gd name="T2" fmla="*/ 0 w 106"/>
                <a:gd name="T3" fmla="*/ 306 h 358"/>
                <a:gd name="T4" fmla="*/ 0 w 106"/>
                <a:gd name="T5" fmla="*/ 52 h 358"/>
                <a:gd name="T6" fmla="*/ 53 w 106"/>
                <a:gd name="T7" fmla="*/ 0 h 358"/>
                <a:gd name="T8" fmla="*/ 106 w 106"/>
                <a:gd name="T9" fmla="*/ 52 h 358"/>
                <a:gd name="T10" fmla="*/ 106 w 106"/>
                <a:gd name="T11" fmla="*/ 306 h 358"/>
                <a:gd name="T12" fmla="*/ 53 w 106"/>
                <a:gd name="T13" fmla="*/ 358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" h="358">
                  <a:moveTo>
                    <a:pt x="53" y="358"/>
                  </a:moveTo>
                  <a:cubicBezTo>
                    <a:pt x="24" y="358"/>
                    <a:pt x="0" y="335"/>
                    <a:pt x="0" y="306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2" y="0"/>
                    <a:pt x="106" y="23"/>
                    <a:pt x="106" y="52"/>
                  </a:cubicBezTo>
                  <a:cubicBezTo>
                    <a:pt x="106" y="306"/>
                    <a:pt x="106" y="306"/>
                    <a:pt x="106" y="306"/>
                  </a:cubicBezTo>
                  <a:cubicBezTo>
                    <a:pt x="106" y="335"/>
                    <a:pt x="82" y="358"/>
                    <a:pt x="53" y="358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48" name="Freeform 10">
              <a:extLst>
                <a:ext uri="{FF2B5EF4-FFF2-40B4-BE49-F238E27FC236}">
                  <a16:creationId xmlns:a16="http://schemas.microsoft.com/office/drawing/2014/main" id="{C363FDC6-A561-E483-1F9B-D0E456B5FA39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679006" y="5911708"/>
              <a:ext cx="337958" cy="99899"/>
            </a:xfrm>
            <a:custGeom>
              <a:avLst/>
              <a:gdLst>
                <a:gd name="T0" fmla="*/ 358 w 358"/>
                <a:gd name="T1" fmla="*/ 53 h 106"/>
                <a:gd name="T2" fmla="*/ 306 w 358"/>
                <a:gd name="T3" fmla="*/ 106 h 106"/>
                <a:gd name="T4" fmla="*/ 52 w 358"/>
                <a:gd name="T5" fmla="*/ 106 h 106"/>
                <a:gd name="T6" fmla="*/ 0 w 358"/>
                <a:gd name="T7" fmla="*/ 53 h 106"/>
                <a:gd name="T8" fmla="*/ 52 w 358"/>
                <a:gd name="T9" fmla="*/ 0 h 106"/>
                <a:gd name="T10" fmla="*/ 306 w 358"/>
                <a:gd name="T11" fmla="*/ 0 h 106"/>
                <a:gd name="T12" fmla="*/ 358 w 358"/>
                <a:gd name="T13" fmla="*/ 5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8" h="106">
                  <a:moveTo>
                    <a:pt x="358" y="53"/>
                  </a:moveTo>
                  <a:cubicBezTo>
                    <a:pt x="358" y="82"/>
                    <a:pt x="335" y="106"/>
                    <a:pt x="306" y="106"/>
                  </a:cubicBezTo>
                  <a:cubicBezTo>
                    <a:pt x="52" y="106"/>
                    <a:pt x="52" y="106"/>
                    <a:pt x="52" y="106"/>
                  </a:cubicBezTo>
                  <a:cubicBezTo>
                    <a:pt x="23" y="106"/>
                    <a:pt x="0" y="82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35" y="0"/>
                    <a:pt x="358" y="24"/>
                    <a:pt x="358" y="53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sp>
        <p:nvSpPr>
          <p:cNvPr id="2" name="Rectangle 31">
            <a:extLst>
              <a:ext uri="{FF2B5EF4-FFF2-40B4-BE49-F238E27FC236}">
                <a16:creationId xmlns:a16="http://schemas.microsoft.com/office/drawing/2014/main" id="{C01BF6C5-2BED-F965-473E-C07BD4E73D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32295" y="154956"/>
            <a:ext cx="4850688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ru-UA" sz="3200" b="1">
                <a:solidFill>
                  <a:schemeClr val="bg2"/>
                </a:solidFill>
                <a:latin typeface="Montserrat" panose="00000500000000000000" pitchFamily="50" charset="-52"/>
              </a:rPr>
              <a:t>2. Cấu trúc TextButton</a:t>
            </a:r>
            <a:endParaRPr lang="ru-UA" altLang="ru-UA" sz="3200" b="1">
              <a:solidFill>
                <a:schemeClr val="bg2"/>
              </a:solidFill>
              <a:latin typeface="Montserrat" panose="00000500000000000000" pitchFamily="50" charset="-5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98ED7D-40F4-4CEA-B96C-D09F8B121C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67" t="21871" r="15367" b="21871"/>
          <a:stretch>
            <a:fillRect/>
          </a:stretch>
        </p:blipFill>
        <p:spPr>
          <a:xfrm>
            <a:off x="398691" y="2722445"/>
            <a:ext cx="5243836" cy="3646372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DAEC0FF-E7EB-B3B9-21B2-4A83493FA10B}"/>
              </a:ext>
            </a:extLst>
          </p:cNvPr>
          <p:cNvGraphicFramePr>
            <a:graphicFrameLocks noGrp="1"/>
          </p:cNvGraphicFramePr>
          <p:nvPr/>
        </p:nvGraphicFramePr>
        <p:xfrm>
          <a:off x="5855948" y="2619457"/>
          <a:ext cx="5934729" cy="374904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978243">
                  <a:extLst>
                    <a:ext uri="{9D8B030D-6E8A-4147-A177-3AD203B41FA5}">
                      <a16:colId xmlns:a16="http://schemas.microsoft.com/office/drawing/2014/main" val="810982663"/>
                    </a:ext>
                  </a:extLst>
                </a:gridCol>
                <a:gridCol w="1978243">
                  <a:extLst>
                    <a:ext uri="{9D8B030D-6E8A-4147-A177-3AD203B41FA5}">
                      <a16:colId xmlns:a16="http://schemas.microsoft.com/office/drawing/2014/main" val="342249200"/>
                    </a:ext>
                  </a:extLst>
                </a:gridCol>
                <a:gridCol w="1978243">
                  <a:extLst>
                    <a:ext uri="{9D8B030D-6E8A-4147-A177-3AD203B41FA5}">
                      <a16:colId xmlns:a16="http://schemas.microsoft.com/office/drawing/2014/main" val="1707999068"/>
                    </a:ext>
                  </a:extLst>
                </a:gridCol>
              </a:tblGrid>
              <a:tr h="31933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Thuộc tính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Kiểu dữ liệu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Mô tả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3293119"/>
                  </a:ext>
                </a:extLst>
              </a:tr>
              <a:tr h="55883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onPressed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VoidCallback?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Hàm gọi khi nhấn (</a:t>
                      </a:r>
                      <a:r>
                        <a:rPr lang="en-US" b="1"/>
                        <a:t>required</a:t>
                      </a:r>
                      <a:r>
                        <a:rPr lang="en-US"/>
                        <a:t>)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0150195"/>
                  </a:ext>
                </a:extLst>
              </a:tr>
              <a:tr h="55883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child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Widget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Nội dung button (Text, Icon...)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1234087"/>
                  </a:ext>
                </a:extLst>
              </a:tr>
              <a:tr h="55883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style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ButtonStyle?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Tùy chỉnh màu, padding, shape...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11365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onLongPress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VoidCallback?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Hàm gọi khi nhấn giữ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7953509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ACFF899A-7677-B9A8-8028-4AA553A9A6E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994" t="58386" r="9650" b="35287"/>
          <a:stretch>
            <a:fillRect/>
          </a:stretch>
        </p:blipFill>
        <p:spPr>
          <a:xfrm>
            <a:off x="1900035" y="947415"/>
            <a:ext cx="8512334" cy="1470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871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4.58333E-6 -4.81481E-6 L -0.00026 0.19352 " pathEditMode="relative" rAng="0" ptsTypes="AA">
                                      <p:cBhvr>
                                        <p:cTn id="9" dur="6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9676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-4.07407E-6 L -0.00117 0.19653 " pathEditMode="relative" rAng="0" ptsTypes="AA">
                                      <p:cBhvr>
                                        <p:cTn id="14" dur="6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" y="9815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repeatCount="indefinite" autoRev="1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1.45833E-6 -0.02755 L -0.11393 -0.02755 " pathEditMode="relative" rAng="0" ptsTypes="AA">
                                      <p:cBhvr>
                                        <p:cTn id="19" dur="6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03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repeatCount="indefinite" autoRev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2.70833E-6 -0.02754 L -2.70833E-6 -0.13333 " pathEditMode="relative" rAng="0" ptsTypes="AA">
                                      <p:cBhvr>
                                        <p:cTn id="24" dur="6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301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9" dur="5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2" grpId="1" animBg="1"/>
      <p:bldP spid="40" grpId="0" animBg="1"/>
      <p:bldP spid="40" grpId="1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094125-B700-E0B3-D91B-E58CCF46A9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689F769D-D5ED-8649-D475-C3211430B5D3}"/>
              </a:ext>
            </a:extLst>
          </p:cNvPr>
          <p:cNvGrpSpPr/>
          <p:nvPr/>
        </p:nvGrpSpPr>
        <p:grpSpPr>
          <a:xfrm>
            <a:off x="8477655" y="2216449"/>
            <a:ext cx="2248993" cy="2242428"/>
            <a:chOff x="6772802" y="1406220"/>
            <a:chExt cx="2248993" cy="2242428"/>
          </a:xfrm>
        </p:grpSpPr>
        <p:sp>
          <p:nvSpPr>
            <p:cNvPr id="24" name="Oval 7">
              <a:extLst>
                <a:ext uri="{FF2B5EF4-FFF2-40B4-BE49-F238E27FC236}">
                  <a16:creationId xmlns:a16="http://schemas.microsoft.com/office/drawing/2014/main" id="{00E98599-F091-E6E5-9815-84A7E6D25F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72802" y="1406220"/>
              <a:ext cx="2248993" cy="2242428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  <a:effectLst>
              <a:softEdge rad="6985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21" name="Oval 7">
              <a:extLst>
                <a:ext uri="{FF2B5EF4-FFF2-40B4-BE49-F238E27FC236}">
                  <a16:creationId xmlns:a16="http://schemas.microsoft.com/office/drawing/2014/main" id="{08417CA8-AFDE-C066-044C-BB81B0670E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18460" y="1579953"/>
              <a:ext cx="1315298" cy="1311458"/>
            </a:xfrm>
            <a:prstGeom prst="ellipse">
              <a:avLst/>
            </a:prstGeom>
            <a:gradFill flip="none" rotWithShape="1">
              <a:gsLst>
                <a:gs pos="100000">
                  <a:schemeClr val="accent4">
                    <a:lumMod val="75000"/>
                  </a:schemeClr>
                </a:gs>
                <a:gs pos="23000">
                  <a:schemeClr val="accent6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</p:grpSp>
      <p:sp>
        <p:nvSpPr>
          <p:cNvPr id="22" name="Blur_Sphere">
            <a:extLst>
              <a:ext uri="{FF2B5EF4-FFF2-40B4-BE49-F238E27FC236}">
                <a16:creationId xmlns:a16="http://schemas.microsoft.com/office/drawing/2014/main" id="{D26A4A6A-1E16-CD2B-645A-4039170524BC}"/>
              </a:ext>
            </a:extLst>
          </p:cNvPr>
          <p:cNvSpPr/>
          <p:nvPr/>
        </p:nvSpPr>
        <p:spPr>
          <a:xfrm>
            <a:off x="8523062" y="2131774"/>
            <a:ext cx="1159496" cy="1168289"/>
          </a:xfrm>
          <a:custGeom>
            <a:avLst/>
            <a:gdLst>
              <a:gd name="connsiteX0" fmla="*/ 618292 w 784147"/>
              <a:gd name="connsiteY0" fmla="*/ 0 h 1232974"/>
              <a:gd name="connsiteX1" fmla="*/ 742899 w 784147"/>
              <a:gd name="connsiteY1" fmla="*/ 12525 h 1232974"/>
              <a:gd name="connsiteX2" fmla="*/ 784147 w 784147"/>
              <a:gd name="connsiteY2" fmla="*/ 25292 h 1232974"/>
              <a:gd name="connsiteX3" fmla="*/ 784147 w 784147"/>
              <a:gd name="connsiteY3" fmla="*/ 1207683 h 1232974"/>
              <a:gd name="connsiteX4" fmla="*/ 742899 w 784147"/>
              <a:gd name="connsiteY4" fmla="*/ 1220449 h 1232974"/>
              <a:gd name="connsiteX5" fmla="*/ 618292 w 784147"/>
              <a:gd name="connsiteY5" fmla="*/ 1232974 h 1232974"/>
              <a:gd name="connsiteX6" fmla="*/ 0 w 784147"/>
              <a:gd name="connsiteY6" fmla="*/ 616487 h 1232974"/>
              <a:gd name="connsiteX7" fmla="*/ 618292 w 784147"/>
              <a:gd name="connsiteY7" fmla="*/ 0 h 1232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4147" h="1232974">
                <a:moveTo>
                  <a:pt x="618292" y="0"/>
                </a:moveTo>
                <a:cubicBezTo>
                  <a:pt x="660976" y="0"/>
                  <a:pt x="702650" y="4313"/>
                  <a:pt x="742899" y="12525"/>
                </a:cubicBezTo>
                <a:lnTo>
                  <a:pt x="784147" y="25292"/>
                </a:lnTo>
                <a:lnTo>
                  <a:pt x="784147" y="1207683"/>
                </a:lnTo>
                <a:lnTo>
                  <a:pt x="742899" y="1220449"/>
                </a:lnTo>
                <a:cubicBezTo>
                  <a:pt x="702650" y="1228661"/>
                  <a:pt x="660976" y="1232974"/>
                  <a:pt x="618292" y="1232974"/>
                </a:cubicBezTo>
                <a:cubicBezTo>
                  <a:pt x="276819" y="1232974"/>
                  <a:pt x="0" y="956963"/>
                  <a:pt x="0" y="616487"/>
                </a:cubicBezTo>
                <a:cubicBezTo>
                  <a:pt x="0" y="276011"/>
                  <a:pt x="276819" y="0"/>
                  <a:pt x="618292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4">
                  <a:lumMod val="75000"/>
                  <a:alpha val="60000"/>
                </a:schemeClr>
              </a:gs>
              <a:gs pos="23000">
                <a:schemeClr val="accent6">
                  <a:alpha val="6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2159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40" name="Oval 23">
            <a:extLst>
              <a:ext uri="{FF2B5EF4-FFF2-40B4-BE49-F238E27FC236}">
                <a16:creationId xmlns:a16="http://schemas.microsoft.com/office/drawing/2014/main" id="{B1A49339-36CD-3ED4-B76E-60A11E602A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19325" y="5382042"/>
            <a:ext cx="1216000" cy="1219387"/>
          </a:xfrm>
          <a:prstGeom prst="ellipse">
            <a:avLst/>
          </a:prstGeom>
          <a:gradFill flip="none" rotWithShape="1">
            <a:gsLst>
              <a:gs pos="100000">
                <a:schemeClr val="accent3"/>
              </a:gs>
              <a:gs pos="23000">
                <a:schemeClr val="accent1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3175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FA93DC41-DC6C-02F9-BF5D-C4710BE3FBC5}"/>
              </a:ext>
            </a:extLst>
          </p:cNvPr>
          <p:cNvGrpSpPr/>
          <p:nvPr/>
        </p:nvGrpSpPr>
        <p:grpSpPr>
          <a:xfrm>
            <a:off x="2023904" y="4994557"/>
            <a:ext cx="2396050" cy="2389054"/>
            <a:chOff x="551559" y="4354644"/>
            <a:chExt cx="2396050" cy="2389054"/>
          </a:xfrm>
        </p:grpSpPr>
        <p:sp>
          <p:nvSpPr>
            <p:cNvPr id="31" name="Oval 7">
              <a:extLst>
                <a:ext uri="{FF2B5EF4-FFF2-40B4-BE49-F238E27FC236}">
                  <a16:creationId xmlns:a16="http://schemas.microsoft.com/office/drawing/2014/main" id="{F8EC64FD-B222-F38C-CBE6-E9B4F6209E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59" y="4354644"/>
              <a:ext cx="2396050" cy="2389054"/>
            </a:xfrm>
            <a:prstGeom prst="ellipse">
              <a:avLst/>
            </a:prstGeom>
            <a:gradFill flip="none" rotWithShape="1">
              <a:gsLst>
                <a:gs pos="100000">
                  <a:schemeClr val="accent3">
                    <a:lumMod val="50000"/>
                  </a:schemeClr>
                </a:gs>
                <a:gs pos="23000">
                  <a:schemeClr val="accent3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softEdge rad="6477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A9FEC030-67EC-7E8A-AF34-203612880E1C}"/>
                </a:ext>
              </a:extLst>
            </p:cNvPr>
            <p:cNvGrpSpPr/>
            <p:nvPr/>
          </p:nvGrpSpPr>
          <p:grpSpPr>
            <a:xfrm>
              <a:off x="623992" y="4478846"/>
              <a:ext cx="1697405" cy="1614661"/>
              <a:chOff x="623992" y="4478846"/>
              <a:chExt cx="1697405" cy="1614661"/>
            </a:xfrm>
          </p:grpSpPr>
          <p:sp>
            <p:nvSpPr>
              <p:cNvPr id="33" name="Oval 7">
                <a:extLst>
                  <a:ext uri="{FF2B5EF4-FFF2-40B4-BE49-F238E27FC236}">
                    <a16:creationId xmlns:a16="http://schemas.microsoft.com/office/drawing/2014/main" id="{0A92ABF6-1F9D-AB87-F447-A0D2EC3316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0358" y="4527056"/>
                <a:ext cx="1571039" cy="1566451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75000"/>
                    </a:schemeClr>
                  </a:gs>
                  <a:gs pos="23000">
                    <a:schemeClr val="accent3">
                      <a:lumMod val="60000"/>
                      <a:lumOff val="40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>
                  <a:solidFill>
                    <a:schemeClr val="lt1"/>
                  </a:solidFill>
                </a:endParaRPr>
              </a:p>
            </p:txBody>
          </p:sp>
          <p:sp>
            <p:nvSpPr>
              <p:cNvPr id="34" name="Oval 7">
                <a:extLst>
                  <a:ext uri="{FF2B5EF4-FFF2-40B4-BE49-F238E27FC236}">
                    <a16:creationId xmlns:a16="http://schemas.microsoft.com/office/drawing/2014/main" id="{6DFCD768-C8CE-B674-6035-414457384D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8900000">
                <a:off x="623992" y="4478846"/>
                <a:ext cx="1508823" cy="1220581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20000"/>
                      <a:lumOff val="80000"/>
                      <a:alpha val="85000"/>
                    </a:schemeClr>
                  </a:gs>
                  <a:gs pos="0">
                    <a:schemeClr val="accent3">
                      <a:lumMod val="20000"/>
                      <a:lumOff val="8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  <a:effectLst>
                <a:softEdge rad="241300"/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</p:grp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61D09617-0FCD-3688-0558-36ED21494715}"/>
              </a:ext>
            </a:extLst>
          </p:cNvPr>
          <p:cNvGrpSpPr/>
          <p:nvPr/>
        </p:nvGrpSpPr>
        <p:grpSpPr>
          <a:xfrm rot="18900000">
            <a:off x="3682703" y="2488606"/>
            <a:ext cx="337958" cy="213100"/>
            <a:chOff x="7679006" y="5792679"/>
            <a:chExt cx="337958" cy="337958"/>
          </a:xfrm>
        </p:grpSpPr>
        <p:sp>
          <p:nvSpPr>
            <p:cNvPr id="47" name="Freeform 9">
              <a:extLst>
                <a:ext uri="{FF2B5EF4-FFF2-40B4-BE49-F238E27FC236}">
                  <a16:creationId xmlns:a16="http://schemas.microsoft.com/office/drawing/2014/main" id="{C0C54EDF-30DC-B81B-44F1-BC9A8EF1E17D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798035" y="5792679"/>
              <a:ext cx="99899" cy="337958"/>
            </a:xfrm>
            <a:custGeom>
              <a:avLst/>
              <a:gdLst>
                <a:gd name="T0" fmla="*/ 53 w 106"/>
                <a:gd name="T1" fmla="*/ 358 h 358"/>
                <a:gd name="T2" fmla="*/ 0 w 106"/>
                <a:gd name="T3" fmla="*/ 306 h 358"/>
                <a:gd name="T4" fmla="*/ 0 w 106"/>
                <a:gd name="T5" fmla="*/ 52 h 358"/>
                <a:gd name="T6" fmla="*/ 53 w 106"/>
                <a:gd name="T7" fmla="*/ 0 h 358"/>
                <a:gd name="T8" fmla="*/ 106 w 106"/>
                <a:gd name="T9" fmla="*/ 52 h 358"/>
                <a:gd name="T10" fmla="*/ 106 w 106"/>
                <a:gd name="T11" fmla="*/ 306 h 358"/>
                <a:gd name="T12" fmla="*/ 53 w 106"/>
                <a:gd name="T13" fmla="*/ 358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" h="358">
                  <a:moveTo>
                    <a:pt x="53" y="358"/>
                  </a:moveTo>
                  <a:cubicBezTo>
                    <a:pt x="24" y="358"/>
                    <a:pt x="0" y="335"/>
                    <a:pt x="0" y="306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2" y="0"/>
                    <a:pt x="106" y="23"/>
                    <a:pt x="106" y="52"/>
                  </a:cubicBezTo>
                  <a:cubicBezTo>
                    <a:pt x="106" y="306"/>
                    <a:pt x="106" y="306"/>
                    <a:pt x="106" y="306"/>
                  </a:cubicBezTo>
                  <a:cubicBezTo>
                    <a:pt x="106" y="335"/>
                    <a:pt x="82" y="358"/>
                    <a:pt x="53" y="358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48" name="Freeform 10">
              <a:extLst>
                <a:ext uri="{FF2B5EF4-FFF2-40B4-BE49-F238E27FC236}">
                  <a16:creationId xmlns:a16="http://schemas.microsoft.com/office/drawing/2014/main" id="{DF3B1392-BF06-F9E5-9923-DB7FD0EC7B0A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679006" y="5911708"/>
              <a:ext cx="337958" cy="99899"/>
            </a:xfrm>
            <a:custGeom>
              <a:avLst/>
              <a:gdLst>
                <a:gd name="T0" fmla="*/ 358 w 358"/>
                <a:gd name="T1" fmla="*/ 53 h 106"/>
                <a:gd name="T2" fmla="*/ 306 w 358"/>
                <a:gd name="T3" fmla="*/ 106 h 106"/>
                <a:gd name="T4" fmla="*/ 52 w 358"/>
                <a:gd name="T5" fmla="*/ 106 h 106"/>
                <a:gd name="T6" fmla="*/ 0 w 358"/>
                <a:gd name="T7" fmla="*/ 53 h 106"/>
                <a:gd name="T8" fmla="*/ 52 w 358"/>
                <a:gd name="T9" fmla="*/ 0 h 106"/>
                <a:gd name="T10" fmla="*/ 306 w 358"/>
                <a:gd name="T11" fmla="*/ 0 h 106"/>
                <a:gd name="T12" fmla="*/ 358 w 358"/>
                <a:gd name="T13" fmla="*/ 5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8" h="106">
                  <a:moveTo>
                    <a:pt x="358" y="53"/>
                  </a:moveTo>
                  <a:cubicBezTo>
                    <a:pt x="358" y="82"/>
                    <a:pt x="335" y="106"/>
                    <a:pt x="306" y="106"/>
                  </a:cubicBezTo>
                  <a:cubicBezTo>
                    <a:pt x="52" y="106"/>
                    <a:pt x="52" y="106"/>
                    <a:pt x="52" y="106"/>
                  </a:cubicBezTo>
                  <a:cubicBezTo>
                    <a:pt x="23" y="106"/>
                    <a:pt x="0" y="82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35" y="0"/>
                    <a:pt x="358" y="24"/>
                    <a:pt x="358" y="53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142D8309-183B-DF5F-9699-451BD2D9C5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28" t="16791" r="10728" b="17236"/>
          <a:stretch>
            <a:fillRect/>
          </a:stretch>
        </p:blipFill>
        <p:spPr>
          <a:xfrm>
            <a:off x="311456" y="2216448"/>
            <a:ext cx="5154620" cy="2950521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9A4F25C-3FB9-38D3-7DDC-2E025D03A586}"/>
              </a:ext>
            </a:extLst>
          </p:cNvPr>
          <p:cNvGraphicFramePr>
            <a:graphicFrameLocks noGrp="1"/>
          </p:cNvGraphicFramePr>
          <p:nvPr/>
        </p:nvGraphicFramePr>
        <p:xfrm>
          <a:off x="5855948" y="1715217"/>
          <a:ext cx="5934729" cy="374904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978243">
                  <a:extLst>
                    <a:ext uri="{9D8B030D-6E8A-4147-A177-3AD203B41FA5}">
                      <a16:colId xmlns:a16="http://schemas.microsoft.com/office/drawing/2014/main" val="810982663"/>
                    </a:ext>
                  </a:extLst>
                </a:gridCol>
                <a:gridCol w="1978243">
                  <a:extLst>
                    <a:ext uri="{9D8B030D-6E8A-4147-A177-3AD203B41FA5}">
                      <a16:colId xmlns:a16="http://schemas.microsoft.com/office/drawing/2014/main" val="342249200"/>
                    </a:ext>
                  </a:extLst>
                </a:gridCol>
                <a:gridCol w="1978243">
                  <a:extLst>
                    <a:ext uri="{9D8B030D-6E8A-4147-A177-3AD203B41FA5}">
                      <a16:colId xmlns:a16="http://schemas.microsoft.com/office/drawing/2014/main" val="1707999068"/>
                    </a:ext>
                  </a:extLst>
                </a:gridCol>
              </a:tblGrid>
              <a:tr h="31933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Thuộc tính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Kiểu dữ liệu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Mô tả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3293119"/>
                  </a:ext>
                </a:extLst>
              </a:tr>
              <a:tr h="55883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onPressed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VoidCallback?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Hàm gọi khi nhấn (</a:t>
                      </a:r>
                      <a:r>
                        <a:rPr lang="en-US" b="1"/>
                        <a:t>required</a:t>
                      </a:r>
                      <a:r>
                        <a:rPr lang="en-US"/>
                        <a:t>)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0150195"/>
                  </a:ext>
                </a:extLst>
              </a:tr>
              <a:tr h="55883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child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Widget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Nội dung button (Text, Icon...)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1234087"/>
                  </a:ext>
                </a:extLst>
              </a:tr>
              <a:tr h="55883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style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ButtonStyle?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Tùy chỉnh màu, padding, shape...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11365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onLongPress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VoidCallback?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Hàm gọi khi nhấn giữ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7953509"/>
                  </a:ext>
                </a:extLst>
              </a:tr>
            </a:tbl>
          </a:graphicData>
        </a:graphic>
      </p:graphicFrame>
      <p:sp>
        <p:nvSpPr>
          <p:cNvPr id="3" name="Rectangle 31">
            <a:extLst>
              <a:ext uri="{FF2B5EF4-FFF2-40B4-BE49-F238E27FC236}">
                <a16:creationId xmlns:a16="http://schemas.microsoft.com/office/drawing/2014/main" id="{6E634F48-BF32-586C-334C-5A732F5E2D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17222" y="436425"/>
            <a:ext cx="2904642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ru-UA" sz="3200" b="1">
                <a:solidFill>
                  <a:schemeClr val="bg2"/>
                </a:solidFill>
                <a:latin typeface="Montserrat" panose="00000500000000000000" pitchFamily="50" charset="-52"/>
              </a:rPr>
              <a:t>2. TextButton</a:t>
            </a:r>
            <a:endParaRPr lang="ru-UA" altLang="ru-UA" sz="3200" b="1">
              <a:solidFill>
                <a:schemeClr val="bg2"/>
              </a:solidFill>
              <a:latin typeface="Montserrat" panose="00000500000000000000" pitchFamily="50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3394914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4.58333E-6 -4.81481E-6 L -0.00026 0.19352 " pathEditMode="relative" rAng="0" ptsTypes="AA">
                                      <p:cBhvr>
                                        <p:cTn id="9" dur="6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9676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-4.07407E-6 L -0.00117 0.19653 " pathEditMode="relative" rAng="0" ptsTypes="AA">
                                      <p:cBhvr>
                                        <p:cTn id="14" dur="6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" y="9815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repeatCount="indefinite" autoRev="1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1.45833E-6 -0.02755 L -0.11393 -0.02755 " pathEditMode="relative" rAng="0" ptsTypes="AA">
                                      <p:cBhvr>
                                        <p:cTn id="19" dur="6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03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repeatCount="indefinite" autoRev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2.70833E-6 -0.02754 L -2.70833E-6 -0.13333 " pathEditMode="relative" rAng="0" ptsTypes="AA">
                                      <p:cBhvr>
                                        <p:cTn id="24" dur="6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301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9" dur="5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2" grpId="1" animBg="1"/>
      <p:bldP spid="40" grpId="0" animBg="1"/>
      <p:bldP spid="40" grpId="1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64131A-9320-4414-C99D-9848AD0D72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1658A0A2-7CBB-7F42-2F9B-B2A9A558F7DE}"/>
              </a:ext>
            </a:extLst>
          </p:cNvPr>
          <p:cNvGrpSpPr/>
          <p:nvPr/>
        </p:nvGrpSpPr>
        <p:grpSpPr>
          <a:xfrm>
            <a:off x="8477655" y="2216449"/>
            <a:ext cx="2248993" cy="2242428"/>
            <a:chOff x="6772802" y="1406220"/>
            <a:chExt cx="2248993" cy="2242428"/>
          </a:xfrm>
        </p:grpSpPr>
        <p:sp>
          <p:nvSpPr>
            <p:cNvPr id="24" name="Oval 7">
              <a:extLst>
                <a:ext uri="{FF2B5EF4-FFF2-40B4-BE49-F238E27FC236}">
                  <a16:creationId xmlns:a16="http://schemas.microsoft.com/office/drawing/2014/main" id="{473195B0-E7B4-EF6F-42D7-AEAFB67AF8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72802" y="1406220"/>
              <a:ext cx="2248993" cy="2242428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  <a:effectLst>
              <a:softEdge rad="6985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21" name="Oval 7">
              <a:extLst>
                <a:ext uri="{FF2B5EF4-FFF2-40B4-BE49-F238E27FC236}">
                  <a16:creationId xmlns:a16="http://schemas.microsoft.com/office/drawing/2014/main" id="{CF5E9B45-8B27-43A9-8F9B-37633F17BF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18460" y="1579953"/>
              <a:ext cx="1315298" cy="1311458"/>
            </a:xfrm>
            <a:prstGeom prst="ellipse">
              <a:avLst/>
            </a:prstGeom>
            <a:gradFill flip="none" rotWithShape="1">
              <a:gsLst>
                <a:gs pos="100000">
                  <a:schemeClr val="accent4">
                    <a:lumMod val="75000"/>
                  </a:schemeClr>
                </a:gs>
                <a:gs pos="23000">
                  <a:schemeClr val="accent6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</p:grpSp>
      <p:sp>
        <p:nvSpPr>
          <p:cNvPr id="22" name="Blur_Sphere">
            <a:extLst>
              <a:ext uri="{FF2B5EF4-FFF2-40B4-BE49-F238E27FC236}">
                <a16:creationId xmlns:a16="http://schemas.microsoft.com/office/drawing/2014/main" id="{EBDE69D7-39D5-C5A7-C7D9-746D6781C798}"/>
              </a:ext>
            </a:extLst>
          </p:cNvPr>
          <p:cNvSpPr/>
          <p:nvPr/>
        </p:nvSpPr>
        <p:spPr>
          <a:xfrm>
            <a:off x="8523062" y="2131774"/>
            <a:ext cx="1159496" cy="1168289"/>
          </a:xfrm>
          <a:custGeom>
            <a:avLst/>
            <a:gdLst>
              <a:gd name="connsiteX0" fmla="*/ 618292 w 784147"/>
              <a:gd name="connsiteY0" fmla="*/ 0 h 1232974"/>
              <a:gd name="connsiteX1" fmla="*/ 742899 w 784147"/>
              <a:gd name="connsiteY1" fmla="*/ 12525 h 1232974"/>
              <a:gd name="connsiteX2" fmla="*/ 784147 w 784147"/>
              <a:gd name="connsiteY2" fmla="*/ 25292 h 1232974"/>
              <a:gd name="connsiteX3" fmla="*/ 784147 w 784147"/>
              <a:gd name="connsiteY3" fmla="*/ 1207683 h 1232974"/>
              <a:gd name="connsiteX4" fmla="*/ 742899 w 784147"/>
              <a:gd name="connsiteY4" fmla="*/ 1220449 h 1232974"/>
              <a:gd name="connsiteX5" fmla="*/ 618292 w 784147"/>
              <a:gd name="connsiteY5" fmla="*/ 1232974 h 1232974"/>
              <a:gd name="connsiteX6" fmla="*/ 0 w 784147"/>
              <a:gd name="connsiteY6" fmla="*/ 616487 h 1232974"/>
              <a:gd name="connsiteX7" fmla="*/ 618292 w 784147"/>
              <a:gd name="connsiteY7" fmla="*/ 0 h 1232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4147" h="1232974">
                <a:moveTo>
                  <a:pt x="618292" y="0"/>
                </a:moveTo>
                <a:cubicBezTo>
                  <a:pt x="660976" y="0"/>
                  <a:pt x="702650" y="4313"/>
                  <a:pt x="742899" y="12525"/>
                </a:cubicBezTo>
                <a:lnTo>
                  <a:pt x="784147" y="25292"/>
                </a:lnTo>
                <a:lnTo>
                  <a:pt x="784147" y="1207683"/>
                </a:lnTo>
                <a:lnTo>
                  <a:pt x="742899" y="1220449"/>
                </a:lnTo>
                <a:cubicBezTo>
                  <a:pt x="702650" y="1228661"/>
                  <a:pt x="660976" y="1232974"/>
                  <a:pt x="618292" y="1232974"/>
                </a:cubicBezTo>
                <a:cubicBezTo>
                  <a:pt x="276819" y="1232974"/>
                  <a:pt x="0" y="956963"/>
                  <a:pt x="0" y="616487"/>
                </a:cubicBezTo>
                <a:cubicBezTo>
                  <a:pt x="0" y="276011"/>
                  <a:pt x="276819" y="0"/>
                  <a:pt x="618292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4">
                  <a:lumMod val="75000"/>
                  <a:alpha val="60000"/>
                </a:schemeClr>
              </a:gs>
              <a:gs pos="23000">
                <a:schemeClr val="accent6">
                  <a:alpha val="6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2159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40" name="Oval 23">
            <a:extLst>
              <a:ext uri="{FF2B5EF4-FFF2-40B4-BE49-F238E27FC236}">
                <a16:creationId xmlns:a16="http://schemas.microsoft.com/office/drawing/2014/main" id="{EC08504B-BE2A-A43D-A0CD-C54B419210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19325" y="5382042"/>
            <a:ext cx="1216000" cy="1219387"/>
          </a:xfrm>
          <a:prstGeom prst="ellipse">
            <a:avLst/>
          </a:prstGeom>
          <a:gradFill flip="none" rotWithShape="1">
            <a:gsLst>
              <a:gs pos="100000">
                <a:schemeClr val="accent3"/>
              </a:gs>
              <a:gs pos="23000">
                <a:schemeClr val="accent1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3175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46B4DEE2-EC70-E38E-789B-C5C9ADCBDA31}"/>
              </a:ext>
            </a:extLst>
          </p:cNvPr>
          <p:cNvGrpSpPr/>
          <p:nvPr/>
        </p:nvGrpSpPr>
        <p:grpSpPr>
          <a:xfrm>
            <a:off x="2023904" y="4994557"/>
            <a:ext cx="2396050" cy="2389054"/>
            <a:chOff x="551559" y="4354644"/>
            <a:chExt cx="2396050" cy="2389054"/>
          </a:xfrm>
        </p:grpSpPr>
        <p:sp>
          <p:nvSpPr>
            <p:cNvPr id="31" name="Oval 7">
              <a:extLst>
                <a:ext uri="{FF2B5EF4-FFF2-40B4-BE49-F238E27FC236}">
                  <a16:creationId xmlns:a16="http://schemas.microsoft.com/office/drawing/2014/main" id="{2BF0EC6E-1BE2-46CB-193B-CA8CB48E27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59" y="4354644"/>
              <a:ext cx="2396050" cy="2389054"/>
            </a:xfrm>
            <a:prstGeom prst="ellipse">
              <a:avLst/>
            </a:prstGeom>
            <a:gradFill flip="none" rotWithShape="1">
              <a:gsLst>
                <a:gs pos="100000">
                  <a:schemeClr val="accent3">
                    <a:lumMod val="50000"/>
                  </a:schemeClr>
                </a:gs>
                <a:gs pos="23000">
                  <a:schemeClr val="accent3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softEdge rad="6477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61CFE34D-2AEC-0DA4-BD2D-C2DC3ABBDA97}"/>
                </a:ext>
              </a:extLst>
            </p:cNvPr>
            <p:cNvGrpSpPr/>
            <p:nvPr/>
          </p:nvGrpSpPr>
          <p:grpSpPr>
            <a:xfrm>
              <a:off x="623992" y="4478846"/>
              <a:ext cx="1697405" cy="1614661"/>
              <a:chOff x="623992" y="4478846"/>
              <a:chExt cx="1697405" cy="1614661"/>
            </a:xfrm>
          </p:grpSpPr>
          <p:sp>
            <p:nvSpPr>
              <p:cNvPr id="33" name="Oval 7">
                <a:extLst>
                  <a:ext uri="{FF2B5EF4-FFF2-40B4-BE49-F238E27FC236}">
                    <a16:creationId xmlns:a16="http://schemas.microsoft.com/office/drawing/2014/main" id="{0B92B9A2-8BC7-61B3-C384-E8810592EE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0358" y="4527056"/>
                <a:ext cx="1571039" cy="1566451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75000"/>
                    </a:schemeClr>
                  </a:gs>
                  <a:gs pos="23000">
                    <a:schemeClr val="accent3">
                      <a:lumMod val="60000"/>
                      <a:lumOff val="40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>
                  <a:solidFill>
                    <a:schemeClr val="lt1"/>
                  </a:solidFill>
                </a:endParaRPr>
              </a:p>
            </p:txBody>
          </p:sp>
          <p:sp>
            <p:nvSpPr>
              <p:cNvPr id="34" name="Oval 7">
                <a:extLst>
                  <a:ext uri="{FF2B5EF4-FFF2-40B4-BE49-F238E27FC236}">
                    <a16:creationId xmlns:a16="http://schemas.microsoft.com/office/drawing/2014/main" id="{21E999E7-A2EA-A310-A865-F37B7C3D68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8900000">
                <a:off x="623992" y="4478846"/>
                <a:ext cx="1508823" cy="1220581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20000"/>
                      <a:lumOff val="80000"/>
                      <a:alpha val="85000"/>
                    </a:schemeClr>
                  </a:gs>
                  <a:gs pos="0">
                    <a:schemeClr val="accent3">
                      <a:lumMod val="20000"/>
                      <a:lumOff val="8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  <a:effectLst>
                <a:softEdge rad="241300"/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</p:grp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FB2CB4CC-3AA6-FE13-ED04-78EE99B9DBEA}"/>
              </a:ext>
            </a:extLst>
          </p:cNvPr>
          <p:cNvGrpSpPr/>
          <p:nvPr/>
        </p:nvGrpSpPr>
        <p:grpSpPr>
          <a:xfrm rot="18900000">
            <a:off x="3682703" y="2488606"/>
            <a:ext cx="337958" cy="213100"/>
            <a:chOff x="7679006" y="5792679"/>
            <a:chExt cx="337958" cy="337958"/>
          </a:xfrm>
        </p:grpSpPr>
        <p:sp>
          <p:nvSpPr>
            <p:cNvPr id="47" name="Freeform 9">
              <a:extLst>
                <a:ext uri="{FF2B5EF4-FFF2-40B4-BE49-F238E27FC236}">
                  <a16:creationId xmlns:a16="http://schemas.microsoft.com/office/drawing/2014/main" id="{D540590F-E827-322F-8A4D-560AB6EB8A76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798035" y="5792679"/>
              <a:ext cx="99899" cy="337958"/>
            </a:xfrm>
            <a:custGeom>
              <a:avLst/>
              <a:gdLst>
                <a:gd name="T0" fmla="*/ 53 w 106"/>
                <a:gd name="T1" fmla="*/ 358 h 358"/>
                <a:gd name="T2" fmla="*/ 0 w 106"/>
                <a:gd name="T3" fmla="*/ 306 h 358"/>
                <a:gd name="T4" fmla="*/ 0 w 106"/>
                <a:gd name="T5" fmla="*/ 52 h 358"/>
                <a:gd name="T6" fmla="*/ 53 w 106"/>
                <a:gd name="T7" fmla="*/ 0 h 358"/>
                <a:gd name="T8" fmla="*/ 106 w 106"/>
                <a:gd name="T9" fmla="*/ 52 h 358"/>
                <a:gd name="T10" fmla="*/ 106 w 106"/>
                <a:gd name="T11" fmla="*/ 306 h 358"/>
                <a:gd name="T12" fmla="*/ 53 w 106"/>
                <a:gd name="T13" fmla="*/ 358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" h="358">
                  <a:moveTo>
                    <a:pt x="53" y="358"/>
                  </a:moveTo>
                  <a:cubicBezTo>
                    <a:pt x="24" y="358"/>
                    <a:pt x="0" y="335"/>
                    <a:pt x="0" y="306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2" y="0"/>
                    <a:pt x="106" y="23"/>
                    <a:pt x="106" y="52"/>
                  </a:cubicBezTo>
                  <a:cubicBezTo>
                    <a:pt x="106" y="306"/>
                    <a:pt x="106" y="306"/>
                    <a:pt x="106" y="306"/>
                  </a:cubicBezTo>
                  <a:cubicBezTo>
                    <a:pt x="106" y="335"/>
                    <a:pt x="82" y="358"/>
                    <a:pt x="53" y="358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48" name="Freeform 10">
              <a:extLst>
                <a:ext uri="{FF2B5EF4-FFF2-40B4-BE49-F238E27FC236}">
                  <a16:creationId xmlns:a16="http://schemas.microsoft.com/office/drawing/2014/main" id="{1643DD6D-C554-DCD9-977B-3D3CCA51682E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679006" y="5911708"/>
              <a:ext cx="337958" cy="99899"/>
            </a:xfrm>
            <a:custGeom>
              <a:avLst/>
              <a:gdLst>
                <a:gd name="T0" fmla="*/ 358 w 358"/>
                <a:gd name="T1" fmla="*/ 53 h 106"/>
                <a:gd name="T2" fmla="*/ 306 w 358"/>
                <a:gd name="T3" fmla="*/ 106 h 106"/>
                <a:gd name="T4" fmla="*/ 52 w 358"/>
                <a:gd name="T5" fmla="*/ 106 h 106"/>
                <a:gd name="T6" fmla="*/ 0 w 358"/>
                <a:gd name="T7" fmla="*/ 53 h 106"/>
                <a:gd name="T8" fmla="*/ 52 w 358"/>
                <a:gd name="T9" fmla="*/ 0 h 106"/>
                <a:gd name="T10" fmla="*/ 306 w 358"/>
                <a:gd name="T11" fmla="*/ 0 h 106"/>
                <a:gd name="T12" fmla="*/ 358 w 358"/>
                <a:gd name="T13" fmla="*/ 5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8" h="106">
                  <a:moveTo>
                    <a:pt x="358" y="53"/>
                  </a:moveTo>
                  <a:cubicBezTo>
                    <a:pt x="358" y="82"/>
                    <a:pt x="335" y="106"/>
                    <a:pt x="306" y="106"/>
                  </a:cubicBezTo>
                  <a:cubicBezTo>
                    <a:pt x="52" y="106"/>
                    <a:pt x="52" y="106"/>
                    <a:pt x="52" y="106"/>
                  </a:cubicBezTo>
                  <a:cubicBezTo>
                    <a:pt x="23" y="106"/>
                    <a:pt x="0" y="82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35" y="0"/>
                    <a:pt x="358" y="24"/>
                    <a:pt x="358" y="53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96AAC159-D711-E46B-098C-A15373EB7E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13" t="11803" r="10634" b="11477"/>
          <a:stretch>
            <a:fillRect/>
          </a:stretch>
        </p:blipFill>
        <p:spPr>
          <a:xfrm>
            <a:off x="224707" y="779418"/>
            <a:ext cx="7710318" cy="5721640"/>
          </a:xfrm>
          <a:prstGeom prst="rect">
            <a:avLst/>
          </a:prstGeom>
        </p:spPr>
      </p:pic>
      <p:sp>
        <p:nvSpPr>
          <p:cNvPr id="3" name="Rectangle 31">
            <a:extLst>
              <a:ext uri="{FF2B5EF4-FFF2-40B4-BE49-F238E27FC236}">
                <a16:creationId xmlns:a16="http://schemas.microsoft.com/office/drawing/2014/main" id="{AD884026-E2FB-F706-D54B-EF748A0348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17222" y="110720"/>
            <a:ext cx="2904642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ru-UA" sz="3200" b="1">
                <a:solidFill>
                  <a:schemeClr val="bg2"/>
                </a:solidFill>
                <a:latin typeface="Montserrat" panose="00000500000000000000" pitchFamily="50" charset="-52"/>
              </a:rPr>
              <a:t>2. TextButton</a:t>
            </a:r>
            <a:endParaRPr lang="ru-UA" altLang="ru-UA" sz="3200" b="1">
              <a:solidFill>
                <a:schemeClr val="bg2"/>
              </a:solidFill>
              <a:latin typeface="Montserrat" panose="00000500000000000000" pitchFamily="50" charset="-5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62D212-6464-B61C-77B3-A9F7045E722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994" t="58386" r="9650" b="35287"/>
          <a:stretch>
            <a:fillRect/>
          </a:stretch>
        </p:blipFill>
        <p:spPr>
          <a:xfrm>
            <a:off x="8096004" y="3155978"/>
            <a:ext cx="3679436" cy="635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854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4.58333E-6 -4.81481E-6 L -0.00026 0.19352 " pathEditMode="relative" rAng="0" ptsTypes="AA">
                                      <p:cBhvr>
                                        <p:cTn id="9" dur="6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9676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-4.07407E-6 L -0.00117 0.19653 " pathEditMode="relative" rAng="0" ptsTypes="AA">
                                      <p:cBhvr>
                                        <p:cTn id="14" dur="6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" y="9815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repeatCount="indefinite" autoRev="1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1.45833E-6 -0.02755 L -0.11393 -0.02755 " pathEditMode="relative" rAng="0" ptsTypes="AA">
                                      <p:cBhvr>
                                        <p:cTn id="19" dur="6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03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repeatCount="indefinite" autoRev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2.70833E-6 -0.02754 L -2.70833E-6 -0.13333 " pathEditMode="relative" rAng="0" ptsTypes="AA">
                                      <p:cBhvr>
                                        <p:cTn id="24" dur="6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301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9" dur="5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2" grpId="1" animBg="1"/>
      <p:bldP spid="40" grpId="0" animBg="1"/>
      <p:bldP spid="40" grpId="1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5C364A-163C-9A67-06BE-6EE13C1A7B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CBEB8895-9F6F-E98B-150A-4384D4C74B13}"/>
              </a:ext>
            </a:extLst>
          </p:cNvPr>
          <p:cNvGrpSpPr/>
          <p:nvPr/>
        </p:nvGrpSpPr>
        <p:grpSpPr>
          <a:xfrm>
            <a:off x="8477655" y="2216449"/>
            <a:ext cx="2248993" cy="2242428"/>
            <a:chOff x="6772802" y="1406220"/>
            <a:chExt cx="2248993" cy="2242428"/>
          </a:xfrm>
        </p:grpSpPr>
        <p:sp>
          <p:nvSpPr>
            <p:cNvPr id="24" name="Oval 7">
              <a:extLst>
                <a:ext uri="{FF2B5EF4-FFF2-40B4-BE49-F238E27FC236}">
                  <a16:creationId xmlns:a16="http://schemas.microsoft.com/office/drawing/2014/main" id="{88A55ABA-8CED-DE09-BC03-DC72DBC0EA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72802" y="1406220"/>
              <a:ext cx="2248993" cy="2242428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  <a:effectLst>
              <a:softEdge rad="6985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21" name="Oval 7">
              <a:extLst>
                <a:ext uri="{FF2B5EF4-FFF2-40B4-BE49-F238E27FC236}">
                  <a16:creationId xmlns:a16="http://schemas.microsoft.com/office/drawing/2014/main" id="{2078D03D-BC73-DAB7-6028-9C682BA7F5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18460" y="1579953"/>
              <a:ext cx="1315298" cy="1311458"/>
            </a:xfrm>
            <a:prstGeom prst="ellipse">
              <a:avLst/>
            </a:prstGeom>
            <a:gradFill flip="none" rotWithShape="1">
              <a:gsLst>
                <a:gs pos="100000">
                  <a:schemeClr val="accent4">
                    <a:lumMod val="75000"/>
                  </a:schemeClr>
                </a:gs>
                <a:gs pos="23000">
                  <a:schemeClr val="accent6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</p:grpSp>
      <p:sp>
        <p:nvSpPr>
          <p:cNvPr id="8" name="Rectangle 8">
            <a:extLst>
              <a:ext uri="{FF2B5EF4-FFF2-40B4-BE49-F238E27FC236}">
                <a16:creationId xmlns:a16="http://schemas.microsoft.com/office/drawing/2014/main" id="{E6E3EA8A-1B0A-4A14-B820-891B0F380E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52616" y="1799242"/>
            <a:ext cx="6610350" cy="3080077"/>
          </a:xfrm>
          <a:prstGeom prst="rect">
            <a:avLst/>
          </a:prstGeom>
          <a:gradFill>
            <a:gsLst>
              <a:gs pos="0">
                <a:srgbClr val="1DDAFE"/>
              </a:gs>
              <a:gs pos="100000">
                <a:srgbClr val="925AE8"/>
              </a:gs>
            </a:gsLst>
            <a:lin ang="2700000" scaled="0"/>
          </a:gradFill>
          <a:ln w="9525">
            <a:noFill/>
            <a:round/>
            <a:headEnd/>
            <a:tailEnd/>
          </a:ln>
          <a:effectLst>
            <a:outerShdw blurRad="381000" dist="381000" dir="2700000" algn="tl" rotWithShape="0">
              <a:schemeClr val="accent3">
                <a:lumMod val="75000"/>
                <a:alpha val="25000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22" name="Blur_Sphere">
            <a:extLst>
              <a:ext uri="{FF2B5EF4-FFF2-40B4-BE49-F238E27FC236}">
                <a16:creationId xmlns:a16="http://schemas.microsoft.com/office/drawing/2014/main" id="{4CF15034-154C-03CD-7FA2-344971E4000A}"/>
              </a:ext>
            </a:extLst>
          </p:cNvPr>
          <p:cNvSpPr/>
          <p:nvPr/>
        </p:nvSpPr>
        <p:spPr>
          <a:xfrm>
            <a:off x="8523062" y="2131774"/>
            <a:ext cx="1159496" cy="1168289"/>
          </a:xfrm>
          <a:custGeom>
            <a:avLst/>
            <a:gdLst>
              <a:gd name="connsiteX0" fmla="*/ 618292 w 784147"/>
              <a:gd name="connsiteY0" fmla="*/ 0 h 1232974"/>
              <a:gd name="connsiteX1" fmla="*/ 742899 w 784147"/>
              <a:gd name="connsiteY1" fmla="*/ 12525 h 1232974"/>
              <a:gd name="connsiteX2" fmla="*/ 784147 w 784147"/>
              <a:gd name="connsiteY2" fmla="*/ 25292 h 1232974"/>
              <a:gd name="connsiteX3" fmla="*/ 784147 w 784147"/>
              <a:gd name="connsiteY3" fmla="*/ 1207683 h 1232974"/>
              <a:gd name="connsiteX4" fmla="*/ 742899 w 784147"/>
              <a:gd name="connsiteY4" fmla="*/ 1220449 h 1232974"/>
              <a:gd name="connsiteX5" fmla="*/ 618292 w 784147"/>
              <a:gd name="connsiteY5" fmla="*/ 1232974 h 1232974"/>
              <a:gd name="connsiteX6" fmla="*/ 0 w 784147"/>
              <a:gd name="connsiteY6" fmla="*/ 616487 h 1232974"/>
              <a:gd name="connsiteX7" fmla="*/ 618292 w 784147"/>
              <a:gd name="connsiteY7" fmla="*/ 0 h 1232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4147" h="1232974">
                <a:moveTo>
                  <a:pt x="618292" y="0"/>
                </a:moveTo>
                <a:cubicBezTo>
                  <a:pt x="660976" y="0"/>
                  <a:pt x="702650" y="4313"/>
                  <a:pt x="742899" y="12525"/>
                </a:cubicBezTo>
                <a:lnTo>
                  <a:pt x="784147" y="25292"/>
                </a:lnTo>
                <a:lnTo>
                  <a:pt x="784147" y="1207683"/>
                </a:lnTo>
                <a:lnTo>
                  <a:pt x="742899" y="1220449"/>
                </a:lnTo>
                <a:cubicBezTo>
                  <a:pt x="702650" y="1228661"/>
                  <a:pt x="660976" y="1232974"/>
                  <a:pt x="618292" y="1232974"/>
                </a:cubicBezTo>
                <a:cubicBezTo>
                  <a:pt x="276819" y="1232974"/>
                  <a:pt x="0" y="956963"/>
                  <a:pt x="0" y="616487"/>
                </a:cubicBezTo>
                <a:cubicBezTo>
                  <a:pt x="0" y="276011"/>
                  <a:pt x="276819" y="0"/>
                  <a:pt x="618292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4">
                  <a:lumMod val="75000"/>
                  <a:alpha val="60000"/>
                </a:schemeClr>
              </a:gs>
              <a:gs pos="23000">
                <a:schemeClr val="accent6">
                  <a:alpha val="6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2159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40" name="Oval 23">
            <a:extLst>
              <a:ext uri="{FF2B5EF4-FFF2-40B4-BE49-F238E27FC236}">
                <a16:creationId xmlns:a16="http://schemas.microsoft.com/office/drawing/2014/main" id="{52E7777E-2B4F-D070-6206-86D682305E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19325" y="5382042"/>
            <a:ext cx="1216000" cy="1219387"/>
          </a:xfrm>
          <a:prstGeom prst="ellipse">
            <a:avLst/>
          </a:prstGeom>
          <a:gradFill flip="none" rotWithShape="1">
            <a:gsLst>
              <a:gs pos="100000">
                <a:schemeClr val="accent3"/>
              </a:gs>
              <a:gs pos="23000">
                <a:schemeClr val="accent1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3175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9" name="Rectangle 9">
            <a:extLst>
              <a:ext uri="{FF2B5EF4-FFF2-40B4-BE49-F238E27FC236}">
                <a16:creationId xmlns:a16="http://schemas.microsoft.com/office/drawing/2014/main" id="{11AC598B-C055-F473-E14E-0F99CA34B4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52616" y="1799242"/>
            <a:ext cx="6610350" cy="3080077"/>
          </a:xfrm>
          <a:prstGeom prst="rect">
            <a:avLst/>
          </a:prstGeom>
          <a:gradFill>
            <a:gsLst>
              <a:gs pos="0">
                <a:srgbClr val="FFFFFF">
                  <a:alpha val="11000"/>
                </a:srgbClr>
              </a:gs>
              <a:gs pos="100000">
                <a:srgbClr val="FFFFFF">
                  <a:alpha val="21000"/>
                </a:srgbClr>
              </a:gs>
            </a:gsLst>
            <a:lin ang="2700000" scaled="0"/>
          </a:gradFill>
          <a:ln w="9525">
            <a:noFill/>
            <a:round/>
            <a:headEnd/>
            <a:tailEnd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15DC126D-7E0F-A76F-41A6-B64E0418CCDF}"/>
              </a:ext>
            </a:extLst>
          </p:cNvPr>
          <p:cNvSpPr>
            <a:spLocks noEditPoints="1"/>
          </p:cNvSpPr>
          <p:nvPr/>
        </p:nvSpPr>
        <p:spPr bwMode="auto">
          <a:xfrm>
            <a:off x="2844678" y="1791304"/>
            <a:ext cx="6623050" cy="3090087"/>
          </a:xfrm>
          <a:custGeom>
            <a:avLst/>
            <a:gdLst>
              <a:gd name="T0" fmla="*/ 4172 w 4172"/>
              <a:gd name="T1" fmla="*/ 3087 h 3087"/>
              <a:gd name="T2" fmla="*/ 0 w 4172"/>
              <a:gd name="T3" fmla="*/ 3087 h 3087"/>
              <a:gd name="T4" fmla="*/ 0 w 4172"/>
              <a:gd name="T5" fmla="*/ 0 h 3087"/>
              <a:gd name="T6" fmla="*/ 4172 w 4172"/>
              <a:gd name="T7" fmla="*/ 0 h 3087"/>
              <a:gd name="T8" fmla="*/ 4172 w 4172"/>
              <a:gd name="T9" fmla="*/ 3087 h 3087"/>
              <a:gd name="T10" fmla="*/ 10 w 4172"/>
              <a:gd name="T11" fmla="*/ 3078 h 3087"/>
              <a:gd name="T12" fmla="*/ 4164 w 4172"/>
              <a:gd name="T13" fmla="*/ 3078 h 3087"/>
              <a:gd name="T14" fmla="*/ 4164 w 4172"/>
              <a:gd name="T15" fmla="*/ 10 h 3087"/>
              <a:gd name="T16" fmla="*/ 10 w 4172"/>
              <a:gd name="T17" fmla="*/ 10 h 3087"/>
              <a:gd name="T18" fmla="*/ 10 w 4172"/>
              <a:gd name="T19" fmla="*/ 3078 h 30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172" h="3087">
                <a:moveTo>
                  <a:pt x="4172" y="3087"/>
                </a:moveTo>
                <a:lnTo>
                  <a:pt x="0" y="3087"/>
                </a:lnTo>
                <a:lnTo>
                  <a:pt x="0" y="0"/>
                </a:lnTo>
                <a:lnTo>
                  <a:pt x="4172" y="0"/>
                </a:lnTo>
                <a:lnTo>
                  <a:pt x="4172" y="3087"/>
                </a:lnTo>
                <a:close/>
                <a:moveTo>
                  <a:pt x="10" y="3078"/>
                </a:moveTo>
                <a:lnTo>
                  <a:pt x="4164" y="3078"/>
                </a:lnTo>
                <a:lnTo>
                  <a:pt x="4164" y="10"/>
                </a:lnTo>
                <a:lnTo>
                  <a:pt x="10" y="10"/>
                </a:lnTo>
                <a:lnTo>
                  <a:pt x="10" y="3078"/>
                </a:lnTo>
                <a:close/>
              </a:path>
            </a:pathLst>
          </a:custGeom>
          <a:gradFill>
            <a:gsLst>
              <a:gs pos="0">
                <a:srgbClr val="FFFFFF">
                  <a:alpha val="33000"/>
                </a:srgbClr>
              </a:gs>
              <a:gs pos="82000">
                <a:srgbClr val="FFFFFF">
                  <a:alpha val="0"/>
                </a:srgbClr>
              </a:gs>
            </a:gsLst>
            <a:lin ang="2700000" scaled="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sp>
        <p:nvSpPr>
          <p:cNvPr id="17" name="Rectangle 19">
            <a:extLst>
              <a:ext uri="{FF2B5EF4-FFF2-40B4-BE49-F238E27FC236}">
                <a16:creationId xmlns:a16="http://schemas.microsoft.com/office/drawing/2014/main" id="{70E909C0-7677-B0BA-4F81-7A48634CFB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27141" y="3669669"/>
            <a:ext cx="6258123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algn="ctr"/>
            <a:r>
              <a:rPr lang="en-US" altLang="ru-UA" sz="2800" b="1">
                <a:solidFill>
                  <a:schemeClr val="bg2"/>
                </a:solidFill>
                <a:latin typeface="Montserrat Medium" panose="00000600000000000000" pitchFamily="50" charset="-52"/>
              </a:rPr>
              <a:t>Đây là widget nút nhấn (button)</a:t>
            </a:r>
          </a:p>
          <a:p>
            <a:pPr lvl="0" algn="ctr"/>
            <a:r>
              <a:rPr lang="en-US" altLang="ru-UA" sz="2800" b="1">
                <a:solidFill>
                  <a:schemeClr val="bg2"/>
                </a:solidFill>
                <a:latin typeface="Montserrat Medium" panose="00000600000000000000" pitchFamily="50" charset="-52"/>
              </a:rPr>
              <a:t>hiển thị icon (hình ảnh) thay vì text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031862E2-713E-DF7C-EFEE-0B35E2C68E35}"/>
              </a:ext>
            </a:extLst>
          </p:cNvPr>
          <p:cNvGrpSpPr/>
          <p:nvPr/>
        </p:nvGrpSpPr>
        <p:grpSpPr>
          <a:xfrm>
            <a:off x="2023904" y="4994557"/>
            <a:ext cx="2396050" cy="2389054"/>
            <a:chOff x="551559" y="4354644"/>
            <a:chExt cx="2396050" cy="2389054"/>
          </a:xfrm>
        </p:grpSpPr>
        <p:sp>
          <p:nvSpPr>
            <p:cNvPr id="31" name="Oval 7">
              <a:extLst>
                <a:ext uri="{FF2B5EF4-FFF2-40B4-BE49-F238E27FC236}">
                  <a16:creationId xmlns:a16="http://schemas.microsoft.com/office/drawing/2014/main" id="{1D7C6093-F142-1CEE-2E42-DFCBACF88C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59" y="4354644"/>
              <a:ext cx="2396050" cy="2389054"/>
            </a:xfrm>
            <a:prstGeom prst="ellipse">
              <a:avLst/>
            </a:prstGeom>
            <a:gradFill flip="none" rotWithShape="1">
              <a:gsLst>
                <a:gs pos="100000">
                  <a:schemeClr val="accent3">
                    <a:lumMod val="50000"/>
                  </a:schemeClr>
                </a:gs>
                <a:gs pos="23000">
                  <a:schemeClr val="accent3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softEdge rad="6477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02A391C7-00E3-25FD-DAFD-307D49316662}"/>
                </a:ext>
              </a:extLst>
            </p:cNvPr>
            <p:cNvGrpSpPr/>
            <p:nvPr/>
          </p:nvGrpSpPr>
          <p:grpSpPr>
            <a:xfrm>
              <a:off x="623992" y="4478846"/>
              <a:ext cx="1697405" cy="1614661"/>
              <a:chOff x="623992" y="4478846"/>
              <a:chExt cx="1697405" cy="1614661"/>
            </a:xfrm>
          </p:grpSpPr>
          <p:sp>
            <p:nvSpPr>
              <p:cNvPr id="33" name="Oval 7">
                <a:extLst>
                  <a:ext uri="{FF2B5EF4-FFF2-40B4-BE49-F238E27FC236}">
                    <a16:creationId xmlns:a16="http://schemas.microsoft.com/office/drawing/2014/main" id="{F4EF4152-5FAD-DC98-CDEA-F3073AE114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0358" y="4527056"/>
                <a:ext cx="1571039" cy="1566451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75000"/>
                    </a:schemeClr>
                  </a:gs>
                  <a:gs pos="23000">
                    <a:schemeClr val="accent3">
                      <a:lumMod val="60000"/>
                      <a:lumOff val="40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>
                  <a:solidFill>
                    <a:schemeClr val="lt1"/>
                  </a:solidFill>
                </a:endParaRPr>
              </a:p>
            </p:txBody>
          </p:sp>
          <p:sp>
            <p:nvSpPr>
              <p:cNvPr id="34" name="Oval 7">
                <a:extLst>
                  <a:ext uri="{FF2B5EF4-FFF2-40B4-BE49-F238E27FC236}">
                    <a16:creationId xmlns:a16="http://schemas.microsoft.com/office/drawing/2014/main" id="{24995F92-56F9-BCE3-4D77-83D2E42FBE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8900000">
                <a:off x="623992" y="4478846"/>
                <a:ext cx="1508823" cy="1220581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20000"/>
                      <a:lumOff val="80000"/>
                      <a:alpha val="85000"/>
                    </a:schemeClr>
                  </a:gs>
                  <a:gs pos="0">
                    <a:schemeClr val="accent3">
                      <a:lumMod val="20000"/>
                      <a:lumOff val="8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  <a:effectLst>
                <a:softEdge rad="241300"/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</p:grp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D90AD382-56BD-6EA3-011B-A832A045D153}"/>
              </a:ext>
            </a:extLst>
          </p:cNvPr>
          <p:cNvGrpSpPr/>
          <p:nvPr/>
        </p:nvGrpSpPr>
        <p:grpSpPr>
          <a:xfrm rot="18900000">
            <a:off x="3682703" y="2488606"/>
            <a:ext cx="337958" cy="213100"/>
            <a:chOff x="7679006" y="5792679"/>
            <a:chExt cx="337958" cy="337958"/>
          </a:xfrm>
        </p:grpSpPr>
        <p:sp>
          <p:nvSpPr>
            <p:cNvPr id="47" name="Freeform 9">
              <a:extLst>
                <a:ext uri="{FF2B5EF4-FFF2-40B4-BE49-F238E27FC236}">
                  <a16:creationId xmlns:a16="http://schemas.microsoft.com/office/drawing/2014/main" id="{90DABBAA-A760-95F2-96E0-A41A115E6DBB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798035" y="5792679"/>
              <a:ext cx="99899" cy="337958"/>
            </a:xfrm>
            <a:custGeom>
              <a:avLst/>
              <a:gdLst>
                <a:gd name="T0" fmla="*/ 53 w 106"/>
                <a:gd name="T1" fmla="*/ 358 h 358"/>
                <a:gd name="T2" fmla="*/ 0 w 106"/>
                <a:gd name="T3" fmla="*/ 306 h 358"/>
                <a:gd name="T4" fmla="*/ 0 w 106"/>
                <a:gd name="T5" fmla="*/ 52 h 358"/>
                <a:gd name="T6" fmla="*/ 53 w 106"/>
                <a:gd name="T7" fmla="*/ 0 h 358"/>
                <a:gd name="T8" fmla="*/ 106 w 106"/>
                <a:gd name="T9" fmla="*/ 52 h 358"/>
                <a:gd name="T10" fmla="*/ 106 w 106"/>
                <a:gd name="T11" fmla="*/ 306 h 358"/>
                <a:gd name="T12" fmla="*/ 53 w 106"/>
                <a:gd name="T13" fmla="*/ 358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" h="358">
                  <a:moveTo>
                    <a:pt x="53" y="358"/>
                  </a:moveTo>
                  <a:cubicBezTo>
                    <a:pt x="24" y="358"/>
                    <a:pt x="0" y="335"/>
                    <a:pt x="0" y="306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2" y="0"/>
                    <a:pt x="106" y="23"/>
                    <a:pt x="106" y="52"/>
                  </a:cubicBezTo>
                  <a:cubicBezTo>
                    <a:pt x="106" y="306"/>
                    <a:pt x="106" y="306"/>
                    <a:pt x="106" y="306"/>
                  </a:cubicBezTo>
                  <a:cubicBezTo>
                    <a:pt x="106" y="335"/>
                    <a:pt x="82" y="358"/>
                    <a:pt x="53" y="358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48" name="Freeform 10">
              <a:extLst>
                <a:ext uri="{FF2B5EF4-FFF2-40B4-BE49-F238E27FC236}">
                  <a16:creationId xmlns:a16="http://schemas.microsoft.com/office/drawing/2014/main" id="{1DF24013-348F-242F-CEB8-1606C5409559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679006" y="5911708"/>
              <a:ext cx="337958" cy="99899"/>
            </a:xfrm>
            <a:custGeom>
              <a:avLst/>
              <a:gdLst>
                <a:gd name="T0" fmla="*/ 358 w 358"/>
                <a:gd name="T1" fmla="*/ 53 h 106"/>
                <a:gd name="T2" fmla="*/ 306 w 358"/>
                <a:gd name="T3" fmla="*/ 106 h 106"/>
                <a:gd name="T4" fmla="*/ 52 w 358"/>
                <a:gd name="T5" fmla="*/ 106 h 106"/>
                <a:gd name="T6" fmla="*/ 0 w 358"/>
                <a:gd name="T7" fmla="*/ 53 h 106"/>
                <a:gd name="T8" fmla="*/ 52 w 358"/>
                <a:gd name="T9" fmla="*/ 0 h 106"/>
                <a:gd name="T10" fmla="*/ 306 w 358"/>
                <a:gd name="T11" fmla="*/ 0 h 106"/>
                <a:gd name="T12" fmla="*/ 358 w 358"/>
                <a:gd name="T13" fmla="*/ 5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8" h="106">
                  <a:moveTo>
                    <a:pt x="358" y="53"/>
                  </a:moveTo>
                  <a:cubicBezTo>
                    <a:pt x="358" y="82"/>
                    <a:pt x="335" y="106"/>
                    <a:pt x="306" y="106"/>
                  </a:cubicBezTo>
                  <a:cubicBezTo>
                    <a:pt x="52" y="106"/>
                    <a:pt x="52" y="106"/>
                    <a:pt x="52" y="106"/>
                  </a:cubicBezTo>
                  <a:cubicBezTo>
                    <a:pt x="23" y="106"/>
                    <a:pt x="0" y="82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35" y="0"/>
                    <a:pt x="358" y="24"/>
                    <a:pt x="358" y="53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sp>
        <p:nvSpPr>
          <p:cNvPr id="2" name="Rectangle 31">
            <a:extLst>
              <a:ext uri="{FF2B5EF4-FFF2-40B4-BE49-F238E27FC236}">
                <a16:creationId xmlns:a16="http://schemas.microsoft.com/office/drawing/2014/main" id="{CE237F24-0146-508E-3A2D-90B8CE3F62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19629" y="436425"/>
            <a:ext cx="2899833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ru-UA" sz="3200" b="1">
                <a:solidFill>
                  <a:schemeClr val="bg2"/>
                </a:solidFill>
                <a:latin typeface="Montserrat" panose="00000500000000000000" pitchFamily="50" charset="-52"/>
              </a:rPr>
              <a:t>2. IconButton</a:t>
            </a:r>
            <a:endParaRPr lang="ru-UA" altLang="ru-UA" sz="3200" b="1">
              <a:solidFill>
                <a:schemeClr val="bg2"/>
              </a:solidFill>
              <a:latin typeface="Montserrat" panose="00000500000000000000" pitchFamily="50" charset="-52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390DDDA-8611-B3D2-DC1F-9A29F4E1374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605" t="69215" r="5544" b="13697"/>
          <a:stretch>
            <a:fillRect/>
          </a:stretch>
        </p:blipFill>
        <p:spPr>
          <a:xfrm>
            <a:off x="3596640" y="1463639"/>
            <a:ext cx="4998720" cy="208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395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4.58333E-6 -4.81481E-6 L -0.00026 0.19352 " pathEditMode="relative" rAng="0" ptsTypes="AA">
                                      <p:cBhvr>
                                        <p:cTn id="9" dur="6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9676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-4.07407E-6 L -0.00117 0.19653 " pathEditMode="relative" rAng="0" ptsTypes="AA">
                                      <p:cBhvr>
                                        <p:cTn id="14" dur="6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" y="9815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repeatCount="indefinite" autoRev="1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1.45833E-6 -0.02755 L -0.11393 -0.02755 " pathEditMode="relative" rAng="0" ptsTypes="AA">
                                      <p:cBhvr>
                                        <p:cTn id="19" dur="6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03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repeatCount="indefinite" autoRev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2.70833E-6 -0.02754 L -2.70833E-6 -0.13333 " pathEditMode="relative" rAng="0" ptsTypes="AA">
                                      <p:cBhvr>
                                        <p:cTn id="24" dur="6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301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9" dur="5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2" grpId="1" animBg="1"/>
      <p:bldP spid="40" grpId="0" animBg="1"/>
      <p:bldP spid="40" grpId="1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145A1F-7C9E-0789-450B-5F55E7FE49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943B2B83-F81A-15E3-4259-C25B7E4D17FD}"/>
              </a:ext>
            </a:extLst>
          </p:cNvPr>
          <p:cNvGrpSpPr/>
          <p:nvPr/>
        </p:nvGrpSpPr>
        <p:grpSpPr>
          <a:xfrm>
            <a:off x="8477655" y="2216449"/>
            <a:ext cx="2248993" cy="2242428"/>
            <a:chOff x="6772802" y="1406220"/>
            <a:chExt cx="2248993" cy="2242428"/>
          </a:xfrm>
        </p:grpSpPr>
        <p:sp>
          <p:nvSpPr>
            <p:cNvPr id="24" name="Oval 7">
              <a:extLst>
                <a:ext uri="{FF2B5EF4-FFF2-40B4-BE49-F238E27FC236}">
                  <a16:creationId xmlns:a16="http://schemas.microsoft.com/office/drawing/2014/main" id="{CF2DAF45-BE1A-E20D-323A-4C4EB9F4A4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72802" y="1406220"/>
              <a:ext cx="2248993" cy="2242428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  <a:effectLst>
              <a:softEdge rad="6985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21" name="Oval 7">
              <a:extLst>
                <a:ext uri="{FF2B5EF4-FFF2-40B4-BE49-F238E27FC236}">
                  <a16:creationId xmlns:a16="http://schemas.microsoft.com/office/drawing/2014/main" id="{E992AD7C-29CC-1A87-B009-7A477EC216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18460" y="1579953"/>
              <a:ext cx="1315298" cy="1311458"/>
            </a:xfrm>
            <a:prstGeom prst="ellipse">
              <a:avLst/>
            </a:prstGeom>
            <a:gradFill flip="none" rotWithShape="1">
              <a:gsLst>
                <a:gs pos="100000">
                  <a:schemeClr val="accent4">
                    <a:lumMod val="75000"/>
                  </a:schemeClr>
                </a:gs>
                <a:gs pos="23000">
                  <a:schemeClr val="accent6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</p:grpSp>
      <p:sp>
        <p:nvSpPr>
          <p:cNvPr id="22" name="Blur_Sphere">
            <a:extLst>
              <a:ext uri="{FF2B5EF4-FFF2-40B4-BE49-F238E27FC236}">
                <a16:creationId xmlns:a16="http://schemas.microsoft.com/office/drawing/2014/main" id="{B64ABC22-7749-96D4-CF91-222B7373BFAC}"/>
              </a:ext>
            </a:extLst>
          </p:cNvPr>
          <p:cNvSpPr/>
          <p:nvPr/>
        </p:nvSpPr>
        <p:spPr>
          <a:xfrm>
            <a:off x="8523062" y="2131774"/>
            <a:ext cx="1159496" cy="1168289"/>
          </a:xfrm>
          <a:custGeom>
            <a:avLst/>
            <a:gdLst>
              <a:gd name="connsiteX0" fmla="*/ 618292 w 784147"/>
              <a:gd name="connsiteY0" fmla="*/ 0 h 1232974"/>
              <a:gd name="connsiteX1" fmla="*/ 742899 w 784147"/>
              <a:gd name="connsiteY1" fmla="*/ 12525 h 1232974"/>
              <a:gd name="connsiteX2" fmla="*/ 784147 w 784147"/>
              <a:gd name="connsiteY2" fmla="*/ 25292 h 1232974"/>
              <a:gd name="connsiteX3" fmla="*/ 784147 w 784147"/>
              <a:gd name="connsiteY3" fmla="*/ 1207683 h 1232974"/>
              <a:gd name="connsiteX4" fmla="*/ 742899 w 784147"/>
              <a:gd name="connsiteY4" fmla="*/ 1220449 h 1232974"/>
              <a:gd name="connsiteX5" fmla="*/ 618292 w 784147"/>
              <a:gd name="connsiteY5" fmla="*/ 1232974 h 1232974"/>
              <a:gd name="connsiteX6" fmla="*/ 0 w 784147"/>
              <a:gd name="connsiteY6" fmla="*/ 616487 h 1232974"/>
              <a:gd name="connsiteX7" fmla="*/ 618292 w 784147"/>
              <a:gd name="connsiteY7" fmla="*/ 0 h 1232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4147" h="1232974">
                <a:moveTo>
                  <a:pt x="618292" y="0"/>
                </a:moveTo>
                <a:cubicBezTo>
                  <a:pt x="660976" y="0"/>
                  <a:pt x="702650" y="4313"/>
                  <a:pt x="742899" y="12525"/>
                </a:cubicBezTo>
                <a:lnTo>
                  <a:pt x="784147" y="25292"/>
                </a:lnTo>
                <a:lnTo>
                  <a:pt x="784147" y="1207683"/>
                </a:lnTo>
                <a:lnTo>
                  <a:pt x="742899" y="1220449"/>
                </a:lnTo>
                <a:cubicBezTo>
                  <a:pt x="702650" y="1228661"/>
                  <a:pt x="660976" y="1232974"/>
                  <a:pt x="618292" y="1232974"/>
                </a:cubicBezTo>
                <a:cubicBezTo>
                  <a:pt x="276819" y="1232974"/>
                  <a:pt x="0" y="956963"/>
                  <a:pt x="0" y="616487"/>
                </a:cubicBezTo>
                <a:cubicBezTo>
                  <a:pt x="0" y="276011"/>
                  <a:pt x="276819" y="0"/>
                  <a:pt x="618292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4">
                  <a:lumMod val="75000"/>
                  <a:alpha val="60000"/>
                </a:schemeClr>
              </a:gs>
              <a:gs pos="23000">
                <a:schemeClr val="accent6">
                  <a:alpha val="6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2159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40" name="Oval 23">
            <a:extLst>
              <a:ext uri="{FF2B5EF4-FFF2-40B4-BE49-F238E27FC236}">
                <a16:creationId xmlns:a16="http://schemas.microsoft.com/office/drawing/2014/main" id="{B0875913-3A00-96CC-44F4-05595A61D0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19325" y="5382042"/>
            <a:ext cx="1216000" cy="1219387"/>
          </a:xfrm>
          <a:prstGeom prst="ellipse">
            <a:avLst/>
          </a:prstGeom>
          <a:gradFill flip="none" rotWithShape="1">
            <a:gsLst>
              <a:gs pos="100000">
                <a:schemeClr val="accent3"/>
              </a:gs>
              <a:gs pos="23000">
                <a:schemeClr val="accent1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3175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05242902-11E9-5015-B629-C7CA877D7CCB}"/>
              </a:ext>
            </a:extLst>
          </p:cNvPr>
          <p:cNvGrpSpPr/>
          <p:nvPr/>
        </p:nvGrpSpPr>
        <p:grpSpPr>
          <a:xfrm>
            <a:off x="2023904" y="4994557"/>
            <a:ext cx="2396050" cy="2389054"/>
            <a:chOff x="551559" y="4354644"/>
            <a:chExt cx="2396050" cy="2389054"/>
          </a:xfrm>
        </p:grpSpPr>
        <p:sp>
          <p:nvSpPr>
            <p:cNvPr id="31" name="Oval 7">
              <a:extLst>
                <a:ext uri="{FF2B5EF4-FFF2-40B4-BE49-F238E27FC236}">
                  <a16:creationId xmlns:a16="http://schemas.microsoft.com/office/drawing/2014/main" id="{9602800B-BF43-0317-0CB3-DFD46D9313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59" y="4354644"/>
              <a:ext cx="2396050" cy="2389054"/>
            </a:xfrm>
            <a:prstGeom prst="ellipse">
              <a:avLst/>
            </a:prstGeom>
            <a:gradFill flip="none" rotWithShape="1">
              <a:gsLst>
                <a:gs pos="100000">
                  <a:schemeClr val="accent3">
                    <a:lumMod val="50000"/>
                  </a:schemeClr>
                </a:gs>
                <a:gs pos="23000">
                  <a:schemeClr val="accent3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softEdge rad="6477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AB64B390-4061-1BBE-CF9C-D8480B432A11}"/>
                </a:ext>
              </a:extLst>
            </p:cNvPr>
            <p:cNvGrpSpPr/>
            <p:nvPr/>
          </p:nvGrpSpPr>
          <p:grpSpPr>
            <a:xfrm>
              <a:off x="623992" y="4478846"/>
              <a:ext cx="1697405" cy="1614661"/>
              <a:chOff x="623992" y="4478846"/>
              <a:chExt cx="1697405" cy="1614661"/>
            </a:xfrm>
          </p:grpSpPr>
          <p:sp>
            <p:nvSpPr>
              <p:cNvPr id="33" name="Oval 7">
                <a:extLst>
                  <a:ext uri="{FF2B5EF4-FFF2-40B4-BE49-F238E27FC236}">
                    <a16:creationId xmlns:a16="http://schemas.microsoft.com/office/drawing/2014/main" id="{808C5FD7-13F6-E9F2-2801-FFC4E54838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0358" y="4527056"/>
                <a:ext cx="1571039" cy="1566451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75000"/>
                    </a:schemeClr>
                  </a:gs>
                  <a:gs pos="23000">
                    <a:schemeClr val="accent3">
                      <a:lumMod val="60000"/>
                      <a:lumOff val="40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>
                  <a:solidFill>
                    <a:schemeClr val="lt1"/>
                  </a:solidFill>
                </a:endParaRPr>
              </a:p>
            </p:txBody>
          </p:sp>
          <p:sp>
            <p:nvSpPr>
              <p:cNvPr id="34" name="Oval 7">
                <a:extLst>
                  <a:ext uri="{FF2B5EF4-FFF2-40B4-BE49-F238E27FC236}">
                    <a16:creationId xmlns:a16="http://schemas.microsoft.com/office/drawing/2014/main" id="{8CDCD167-3D71-05F9-6B5B-4F57FC4F5E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8900000">
                <a:off x="623992" y="4478846"/>
                <a:ext cx="1508823" cy="1220581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20000"/>
                      <a:lumOff val="80000"/>
                      <a:alpha val="85000"/>
                    </a:schemeClr>
                  </a:gs>
                  <a:gs pos="0">
                    <a:schemeClr val="accent3">
                      <a:lumMod val="20000"/>
                      <a:lumOff val="8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  <a:effectLst>
                <a:softEdge rad="241300"/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</p:grp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22EEFF93-16CE-225A-E61E-604317C36255}"/>
              </a:ext>
            </a:extLst>
          </p:cNvPr>
          <p:cNvGrpSpPr/>
          <p:nvPr/>
        </p:nvGrpSpPr>
        <p:grpSpPr>
          <a:xfrm rot="18900000">
            <a:off x="3682703" y="2488606"/>
            <a:ext cx="337958" cy="213100"/>
            <a:chOff x="7679006" y="5792679"/>
            <a:chExt cx="337958" cy="337958"/>
          </a:xfrm>
        </p:grpSpPr>
        <p:sp>
          <p:nvSpPr>
            <p:cNvPr id="47" name="Freeform 9">
              <a:extLst>
                <a:ext uri="{FF2B5EF4-FFF2-40B4-BE49-F238E27FC236}">
                  <a16:creationId xmlns:a16="http://schemas.microsoft.com/office/drawing/2014/main" id="{346A37EF-3B25-19FF-8F9B-AEE6D33B354F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798035" y="5792679"/>
              <a:ext cx="99899" cy="337958"/>
            </a:xfrm>
            <a:custGeom>
              <a:avLst/>
              <a:gdLst>
                <a:gd name="T0" fmla="*/ 53 w 106"/>
                <a:gd name="T1" fmla="*/ 358 h 358"/>
                <a:gd name="T2" fmla="*/ 0 w 106"/>
                <a:gd name="T3" fmla="*/ 306 h 358"/>
                <a:gd name="T4" fmla="*/ 0 w 106"/>
                <a:gd name="T5" fmla="*/ 52 h 358"/>
                <a:gd name="T6" fmla="*/ 53 w 106"/>
                <a:gd name="T7" fmla="*/ 0 h 358"/>
                <a:gd name="T8" fmla="*/ 106 w 106"/>
                <a:gd name="T9" fmla="*/ 52 h 358"/>
                <a:gd name="T10" fmla="*/ 106 w 106"/>
                <a:gd name="T11" fmla="*/ 306 h 358"/>
                <a:gd name="T12" fmla="*/ 53 w 106"/>
                <a:gd name="T13" fmla="*/ 358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" h="358">
                  <a:moveTo>
                    <a:pt x="53" y="358"/>
                  </a:moveTo>
                  <a:cubicBezTo>
                    <a:pt x="24" y="358"/>
                    <a:pt x="0" y="335"/>
                    <a:pt x="0" y="306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2" y="0"/>
                    <a:pt x="106" y="23"/>
                    <a:pt x="106" y="52"/>
                  </a:cubicBezTo>
                  <a:cubicBezTo>
                    <a:pt x="106" y="306"/>
                    <a:pt x="106" y="306"/>
                    <a:pt x="106" y="306"/>
                  </a:cubicBezTo>
                  <a:cubicBezTo>
                    <a:pt x="106" y="335"/>
                    <a:pt x="82" y="358"/>
                    <a:pt x="53" y="358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48" name="Freeform 10">
              <a:extLst>
                <a:ext uri="{FF2B5EF4-FFF2-40B4-BE49-F238E27FC236}">
                  <a16:creationId xmlns:a16="http://schemas.microsoft.com/office/drawing/2014/main" id="{5F942EA0-2F18-FECE-DF45-6D39F78F9D3C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679006" y="5911708"/>
              <a:ext cx="337958" cy="99899"/>
            </a:xfrm>
            <a:custGeom>
              <a:avLst/>
              <a:gdLst>
                <a:gd name="T0" fmla="*/ 358 w 358"/>
                <a:gd name="T1" fmla="*/ 53 h 106"/>
                <a:gd name="T2" fmla="*/ 306 w 358"/>
                <a:gd name="T3" fmla="*/ 106 h 106"/>
                <a:gd name="T4" fmla="*/ 52 w 358"/>
                <a:gd name="T5" fmla="*/ 106 h 106"/>
                <a:gd name="T6" fmla="*/ 0 w 358"/>
                <a:gd name="T7" fmla="*/ 53 h 106"/>
                <a:gd name="T8" fmla="*/ 52 w 358"/>
                <a:gd name="T9" fmla="*/ 0 h 106"/>
                <a:gd name="T10" fmla="*/ 306 w 358"/>
                <a:gd name="T11" fmla="*/ 0 h 106"/>
                <a:gd name="T12" fmla="*/ 358 w 358"/>
                <a:gd name="T13" fmla="*/ 5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8" h="106">
                  <a:moveTo>
                    <a:pt x="358" y="53"/>
                  </a:moveTo>
                  <a:cubicBezTo>
                    <a:pt x="358" y="82"/>
                    <a:pt x="335" y="106"/>
                    <a:pt x="306" y="106"/>
                  </a:cubicBezTo>
                  <a:cubicBezTo>
                    <a:pt x="52" y="106"/>
                    <a:pt x="52" y="106"/>
                    <a:pt x="52" y="106"/>
                  </a:cubicBezTo>
                  <a:cubicBezTo>
                    <a:pt x="23" y="106"/>
                    <a:pt x="0" y="82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35" y="0"/>
                    <a:pt x="358" y="24"/>
                    <a:pt x="358" y="53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sp>
        <p:nvSpPr>
          <p:cNvPr id="2" name="Rectangle 31">
            <a:extLst>
              <a:ext uri="{FF2B5EF4-FFF2-40B4-BE49-F238E27FC236}">
                <a16:creationId xmlns:a16="http://schemas.microsoft.com/office/drawing/2014/main" id="{01C76CBA-55AB-A3AA-FE8D-87B895C5CB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34701" y="154956"/>
            <a:ext cx="4845878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ru-UA" sz="3200" b="1">
                <a:solidFill>
                  <a:schemeClr val="bg2"/>
                </a:solidFill>
                <a:latin typeface="Montserrat" panose="00000500000000000000" pitchFamily="50" charset="-52"/>
              </a:rPr>
              <a:t>2. Cấu trúc IconButton</a:t>
            </a:r>
            <a:endParaRPr lang="ru-UA" altLang="ru-UA" sz="3200" b="1">
              <a:solidFill>
                <a:schemeClr val="bg2"/>
              </a:solidFill>
              <a:latin typeface="Montserrat" panose="00000500000000000000" pitchFamily="50" charset="-5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BC0234-7D20-446D-451D-FD5773F23B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21" t="18101" r="16188" b="18101"/>
          <a:stretch>
            <a:fillRect/>
          </a:stretch>
        </p:blipFill>
        <p:spPr>
          <a:xfrm>
            <a:off x="258372" y="1437916"/>
            <a:ext cx="5184752" cy="4527448"/>
          </a:xfrm>
          <a:prstGeom prst="rect">
            <a:avLst/>
          </a:prstGeom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B2004853-9627-A550-4342-F28CCA2967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5535393"/>
              </p:ext>
            </p:extLst>
          </p:nvPr>
        </p:nvGraphicFramePr>
        <p:xfrm>
          <a:off x="5673413" y="647399"/>
          <a:ext cx="6299799" cy="6139863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2099933">
                  <a:extLst>
                    <a:ext uri="{9D8B030D-6E8A-4147-A177-3AD203B41FA5}">
                      <a16:colId xmlns:a16="http://schemas.microsoft.com/office/drawing/2014/main" val="2881703996"/>
                    </a:ext>
                  </a:extLst>
                </a:gridCol>
                <a:gridCol w="2099933">
                  <a:extLst>
                    <a:ext uri="{9D8B030D-6E8A-4147-A177-3AD203B41FA5}">
                      <a16:colId xmlns:a16="http://schemas.microsoft.com/office/drawing/2014/main" val="4263655339"/>
                    </a:ext>
                  </a:extLst>
                </a:gridCol>
                <a:gridCol w="2099933">
                  <a:extLst>
                    <a:ext uri="{9D8B030D-6E8A-4147-A177-3AD203B41FA5}">
                      <a16:colId xmlns:a16="http://schemas.microsoft.com/office/drawing/2014/main" val="4073519658"/>
                    </a:ext>
                  </a:extLst>
                </a:gridCol>
              </a:tblGrid>
              <a:tr h="37914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Thuộc tính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Kiểu dữ liệu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Mô tả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15906"/>
                  </a:ext>
                </a:extLst>
              </a:tr>
              <a:tr h="37914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onPressed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VoidCallback?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Hàm gọi khi nhấn (required)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5199169"/>
                  </a:ext>
                </a:extLst>
              </a:tr>
              <a:tr h="37914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icon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Widget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Icon hiển thị (required)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5799836"/>
                  </a:ext>
                </a:extLst>
              </a:tr>
              <a:tr h="37914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iconSize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double?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/>
                        <a:t>Kích thước icon (default: 24)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5820366"/>
                  </a:ext>
                </a:extLst>
              </a:tr>
              <a:tr h="37914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tooltip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String?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Text hiển thị khi hover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3606483"/>
                  </a:ext>
                </a:extLst>
              </a:tr>
              <a:tr h="37914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color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Color?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Màu icon khi enabled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6590504"/>
                  </a:ext>
                </a:extLst>
              </a:tr>
              <a:tr h="37914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disabledColor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Color?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Màu icon khi disabled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9563924"/>
                  </a:ext>
                </a:extLst>
              </a:tr>
              <a:tr h="37914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style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ButtonStyle?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Tùy chỉnh giao diện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0242555"/>
                  </a:ext>
                </a:extLst>
              </a:tr>
              <a:tr h="37914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isSelected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bool?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Trạng thái toggle (MD3)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3060755"/>
                  </a:ext>
                </a:extLst>
              </a:tr>
              <a:tr h="37914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selectedIcon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Widget?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Icon khi isSelected = true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97057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37895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4.58333E-6 -4.81481E-6 L -0.00026 0.19352 " pathEditMode="relative" rAng="0" ptsTypes="AA">
                                      <p:cBhvr>
                                        <p:cTn id="9" dur="6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9676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-4.07407E-6 L -0.00117 0.19653 " pathEditMode="relative" rAng="0" ptsTypes="AA">
                                      <p:cBhvr>
                                        <p:cTn id="14" dur="6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" y="9815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repeatCount="indefinite" autoRev="1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1.45833E-6 -0.02755 L -0.11393 -0.02755 " pathEditMode="relative" rAng="0" ptsTypes="AA">
                                      <p:cBhvr>
                                        <p:cTn id="19" dur="6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03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repeatCount="indefinite" autoRev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2.70833E-6 -0.02754 L -2.70833E-6 -0.13333 " pathEditMode="relative" rAng="0" ptsTypes="AA">
                                      <p:cBhvr>
                                        <p:cTn id="24" dur="6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301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9" dur="5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2" grpId="1" animBg="1"/>
      <p:bldP spid="40" grpId="0" animBg="1"/>
      <p:bldP spid="40" grpId="1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E32E1F-B4E3-C30F-643A-BC5EBD6C54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983ECF76-A9B1-6A77-000B-C09AAEB5D1D3}"/>
              </a:ext>
            </a:extLst>
          </p:cNvPr>
          <p:cNvGrpSpPr/>
          <p:nvPr/>
        </p:nvGrpSpPr>
        <p:grpSpPr>
          <a:xfrm>
            <a:off x="8477655" y="2216449"/>
            <a:ext cx="2248993" cy="2242428"/>
            <a:chOff x="6772802" y="1406220"/>
            <a:chExt cx="2248993" cy="2242428"/>
          </a:xfrm>
        </p:grpSpPr>
        <p:sp>
          <p:nvSpPr>
            <p:cNvPr id="24" name="Oval 7">
              <a:extLst>
                <a:ext uri="{FF2B5EF4-FFF2-40B4-BE49-F238E27FC236}">
                  <a16:creationId xmlns:a16="http://schemas.microsoft.com/office/drawing/2014/main" id="{C9EF13B3-3D07-C706-C071-76A7FC8F41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72802" y="1406220"/>
              <a:ext cx="2248993" cy="2242428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  <a:effectLst>
              <a:softEdge rad="6985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21" name="Oval 7">
              <a:extLst>
                <a:ext uri="{FF2B5EF4-FFF2-40B4-BE49-F238E27FC236}">
                  <a16:creationId xmlns:a16="http://schemas.microsoft.com/office/drawing/2014/main" id="{CC8AE673-DE95-D205-6521-FB06447D28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18460" y="1579953"/>
              <a:ext cx="1315298" cy="1311458"/>
            </a:xfrm>
            <a:prstGeom prst="ellipse">
              <a:avLst/>
            </a:prstGeom>
            <a:gradFill flip="none" rotWithShape="1">
              <a:gsLst>
                <a:gs pos="100000">
                  <a:schemeClr val="accent4">
                    <a:lumMod val="75000"/>
                  </a:schemeClr>
                </a:gs>
                <a:gs pos="23000">
                  <a:schemeClr val="accent6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</p:grpSp>
      <p:sp>
        <p:nvSpPr>
          <p:cNvPr id="22" name="Blur_Sphere">
            <a:extLst>
              <a:ext uri="{FF2B5EF4-FFF2-40B4-BE49-F238E27FC236}">
                <a16:creationId xmlns:a16="http://schemas.microsoft.com/office/drawing/2014/main" id="{83A72CCD-FDC6-9DFD-6699-6ECDF33859A4}"/>
              </a:ext>
            </a:extLst>
          </p:cNvPr>
          <p:cNvSpPr/>
          <p:nvPr/>
        </p:nvSpPr>
        <p:spPr>
          <a:xfrm>
            <a:off x="8523062" y="2131774"/>
            <a:ext cx="1159496" cy="1168289"/>
          </a:xfrm>
          <a:custGeom>
            <a:avLst/>
            <a:gdLst>
              <a:gd name="connsiteX0" fmla="*/ 618292 w 784147"/>
              <a:gd name="connsiteY0" fmla="*/ 0 h 1232974"/>
              <a:gd name="connsiteX1" fmla="*/ 742899 w 784147"/>
              <a:gd name="connsiteY1" fmla="*/ 12525 h 1232974"/>
              <a:gd name="connsiteX2" fmla="*/ 784147 w 784147"/>
              <a:gd name="connsiteY2" fmla="*/ 25292 h 1232974"/>
              <a:gd name="connsiteX3" fmla="*/ 784147 w 784147"/>
              <a:gd name="connsiteY3" fmla="*/ 1207683 h 1232974"/>
              <a:gd name="connsiteX4" fmla="*/ 742899 w 784147"/>
              <a:gd name="connsiteY4" fmla="*/ 1220449 h 1232974"/>
              <a:gd name="connsiteX5" fmla="*/ 618292 w 784147"/>
              <a:gd name="connsiteY5" fmla="*/ 1232974 h 1232974"/>
              <a:gd name="connsiteX6" fmla="*/ 0 w 784147"/>
              <a:gd name="connsiteY6" fmla="*/ 616487 h 1232974"/>
              <a:gd name="connsiteX7" fmla="*/ 618292 w 784147"/>
              <a:gd name="connsiteY7" fmla="*/ 0 h 1232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4147" h="1232974">
                <a:moveTo>
                  <a:pt x="618292" y="0"/>
                </a:moveTo>
                <a:cubicBezTo>
                  <a:pt x="660976" y="0"/>
                  <a:pt x="702650" y="4313"/>
                  <a:pt x="742899" y="12525"/>
                </a:cubicBezTo>
                <a:lnTo>
                  <a:pt x="784147" y="25292"/>
                </a:lnTo>
                <a:lnTo>
                  <a:pt x="784147" y="1207683"/>
                </a:lnTo>
                <a:lnTo>
                  <a:pt x="742899" y="1220449"/>
                </a:lnTo>
                <a:cubicBezTo>
                  <a:pt x="702650" y="1228661"/>
                  <a:pt x="660976" y="1232974"/>
                  <a:pt x="618292" y="1232974"/>
                </a:cubicBezTo>
                <a:cubicBezTo>
                  <a:pt x="276819" y="1232974"/>
                  <a:pt x="0" y="956963"/>
                  <a:pt x="0" y="616487"/>
                </a:cubicBezTo>
                <a:cubicBezTo>
                  <a:pt x="0" y="276011"/>
                  <a:pt x="276819" y="0"/>
                  <a:pt x="618292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4">
                  <a:lumMod val="75000"/>
                  <a:alpha val="60000"/>
                </a:schemeClr>
              </a:gs>
              <a:gs pos="23000">
                <a:schemeClr val="accent6">
                  <a:alpha val="6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2159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40" name="Oval 23">
            <a:extLst>
              <a:ext uri="{FF2B5EF4-FFF2-40B4-BE49-F238E27FC236}">
                <a16:creationId xmlns:a16="http://schemas.microsoft.com/office/drawing/2014/main" id="{536B53A2-8146-4280-0317-7309DE6420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19325" y="5382042"/>
            <a:ext cx="1216000" cy="1219387"/>
          </a:xfrm>
          <a:prstGeom prst="ellipse">
            <a:avLst/>
          </a:prstGeom>
          <a:gradFill flip="none" rotWithShape="1">
            <a:gsLst>
              <a:gs pos="100000">
                <a:schemeClr val="accent3"/>
              </a:gs>
              <a:gs pos="23000">
                <a:schemeClr val="accent1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3175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C24B0373-4D8C-F3C4-7C1D-44B34DB9A35A}"/>
              </a:ext>
            </a:extLst>
          </p:cNvPr>
          <p:cNvGrpSpPr/>
          <p:nvPr/>
        </p:nvGrpSpPr>
        <p:grpSpPr>
          <a:xfrm>
            <a:off x="2023904" y="4994557"/>
            <a:ext cx="2396050" cy="2389054"/>
            <a:chOff x="551559" y="4354644"/>
            <a:chExt cx="2396050" cy="2389054"/>
          </a:xfrm>
        </p:grpSpPr>
        <p:sp>
          <p:nvSpPr>
            <p:cNvPr id="31" name="Oval 7">
              <a:extLst>
                <a:ext uri="{FF2B5EF4-FFF2-40B4-BE49-F238E27FC236}">
                  <a16:creationId xmlns:a16="http://schemas.microsoft.com/office/drawing/2014/main" id="{97167F7B-7049-491C-5A8B-3515B8347C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59" y="4354644"/>
              <a:ext cx="2396050" cy="2389054"/>
            </a:xfrm>
            <a:prstGeom prst="ellipse">
              <a:avLst/>
            </a:prstGeom>
            <a:gradFill flip="none" rotWithShape="1">
              <a:gsLst>
                <a:gs pos="100000">
                  <a:schemeClr val="accent3">
                    <a:lumMod val="50000"/>
                  </a:schemeClr>
                </a:gs>
                <a:gs pos="23000">
                  <a:schemeClr val="accent3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softEdge rad="6477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597ACDFE-BAC2-555D-7BC9-6F03976BD4EB}"/>
                </a:ext>
              </a:extLst>
            </p:cNvPr>
            <p:cNvGrpSpPr/>
            <p:nvPr/>
          </p:nvGrpSpPr>
          <p:grpSpPr>
            <a:xfrm>
              <a:off x="623992" y="4478846"/>
              <a:ext cx="1697405" cy="1614661"/>
              <a:chOff x="623992" y="4478846"/>
              <a:chExt cx="1697405" cy="1614661"/>
            </a:xfrm>
          </p:grpSpPr>
          <p:sp>
            <p:nvSpPr>
              <p:cNvPr id="33" name="Oval 7">
                <a:extLst>
                  <a:ext uri="{FF2B5EF4-FFF2-40B4-BE49-F238E27FC236}">
                    <a16:creationId xmlns:a16="http://schemas.microsoft.com/office/drawing/2014/main" id="{B81A2F75-B39E-AF65-8163-7D2CA2C516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0358" y="4527056"/>
                <a:ext cx="1571039" cy="1566451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75000"/>
                    </a:schemeClr>
                  </a:gs>
                  <a:gs pos="23000">
                    <a:schemeClr val="accent3">
                      <a:lumMod val="60000"/>
                      <a:lumOff val="40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>
                  <a:solidFill>
                    <a:schemeClr val="lt1"/>
                  </a:solidFill>
                </a:endParaRPr>
              </a:p>
            </p:txBody>
          </p:sp>
          <p:sp>
            <p:nvSpPr>
              <p:cNvPr id="34" name="Oval 7">
                <a:extLst>
                  <a:ext uri="{FF2B5EF4-FFF2-40B4-BE49-F238E27FC236}">
                    <a16:creationId xmlns:a16="http://schemas.microsoft.com/office/drawing/2014/main" id="{F3AC1DC0-ECC1-FA00-88AF-3A9F823694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8900000">
                <a:off x="623992" y="4478846"/>
                <a:ext cx="1508823" cy="1220581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20000"/>
                      <a:lumOff val="80000"/>
                      <a:alpha val="85000"/>
                    </a:schemeClr>
                  </a:gs>
                  <a:gs pos="0">
                    <a:schemeClr val="accent3">
                      <a:lumMod val="20000"/>
                      <a:lumOff val="8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  <a:effectLst>
                <a:softEdge rad="241300"/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</p:grp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9C801C3D-2A48-DFCF-522B-1B71D195E437}"/>
              </a:ext>
            </a:extLst>
          </p:cNvPr>
          <p:cNvGrpSpPr/>
          <p:nvPr/>
        </p:nvGrpSpPr>
        <p:grpSpPr>
          <a:xfrm rot="18900000">
            <a:off x="3682703" y="2488606"/>
            <a:ext cx="337958" cy="213100"/>
            <a:chOff x="7679006" y="5792679"/>
            <a:chExt cx="337958" cy="337958"/>
          </a:xfrm>
        </p:grpSpPr>
        <p:sp>
          <p:nvSpPr>
            <p:cNvPr id="47" name="Freeform 9">
              <a:extLst>
                <a:ext uri="{FF2B5EF4-FFF2-40B4-BE49-F238E27FC236}">
                  <a16:creationId xmlns:a16="http://schemas.microsoft.com/office/drawing/2014/main" id="{C508BB81-FCC8-65BA-B725-E1DF9B5B3F6D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798035" y="5792679"/>
              <a:ext cx="99899" cy="337958"/>
            </a:xfrm>
            <a:custGeom>
              <a:avLst/>
              <a:gdLst>
                <a:gd name="T0" fmla="*/ 53 w 106"/>
                <a:gd name="T1" fmla="*/ 358 h 358"/>
                <a:gd name="T2" fmla="*/ 0 w 106"/>
                <a:gd name="T3" fmla="*/ 306 h 358"/>
                <a:gd name="T4" fmla="*/ 0 w 106"/>
                <a:gd name="T5" fmla="*/ 52 h 358"/>
                <a:gd name="T6" fmla="*/ 53 w 106"/>
                <a:gd name="T7" fmla="*/ 0 h 358"/>
                <a:gd name="T8" fmla="*/ 106 w 106"/>
                <a:gd name="T9" fmla="*/ 52 h 358"/>
                <a:gd name="T10" fmla="*/ 106 w 106"/>
                <a:gd name="T11" fmla="*/ 306 h 358"/>
                <a:gd name="T12" fmla="*/ 53 w 106"/>
                <a:gd name="T13" fmla="*/ 358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" h="358">
                  <a:moveTo>
                    <a:pt x="53" y="358"/>
                  </a:moveTo>
                  <a:cubicBezTo>
                    <a:pt x="24" y="358"/>
                    <a:pt x="0" y="335"/>
                    <a:pt x="0" y="306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2" y="0"/>
                    <a:pt x="106" y="23"/>
                    <a:pt x="106" y="52"/>
                  </a:cubicBezTo>
                  <a:cubicBezTo>
                    <a:pt x="106" y="306"/>
                    <a:pt x="106" y="306"/>
                    <a:pt x="106" y="306"/>
                  </a:cubicBezTo>
                  <a:cubicBezTo>
                    <a:pt x="106" y="335"/>
                    <a:pt x="82" y="358"/>
                    <a:pt x="53" y="358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48" name="Freeform 10">
              <a:extLst>
                <a:ext uri="{FF2B5EF4-FFF2-40B4-BE49-F238E27FC236}">
                  <a16:creationId xmlns:a16="http://schemas.microsoft.com/office/drawing/2014/main" id="{3E7909CC-FCB2-FBE7-9BA2-5529F489EF8B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679006" y="5911708"/>
              <a:ext cx="337958" cy="99899"/>
            </a:xfrm>
            <a:custGeom>
              <a:avLst/>
              <a:gdLst>
                <a:gd name="T0" fmla="*/ 358 w 358"/>
                <a:gd name="T1" fmla="*/ 53 h 106"/>
                <a:gd name="T2" fmla="*/ 306 w 358"/>
                <a:gd name="T3" fmla="*/ 106 h 106"/>
                <a:gd name="T4" fmla="*/ 52 w 358"/>
                <a:gd name="T5" fmla="*/ 106 h 106"/>
                <a:gd name="T6" fmla="*/ 0 w 358"/>
                <a:gd name="T7" fmla="*/ 53 h 106"/>
                <a:gd name="T8" fmla="*/ 52 w 358"/>
                <a:gd name="T9" fmla="*/ 0 h 106"/>
                <a:gd name="T10" fmla="*/ 306 w 358"/>
                <a:gd name="T11" fmla="*/ 0 h 106"/>
                <a:gd name="T12" fmla="*/ 358 w 358"/>
                <a:gd name="T13" fmla="*/ 5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8" h="106">
                  <a:moveTo>
                    <a:pt x="358" y="53"/>
                  </a:moveTo>
                  <a:cubicBezTo>
                    <a:pt x="358" y="82"/>
                    <a:pt x="335" y="106"/>
                    <a:pt x="306" y="106"/>
                  </a:cubicBezTo>
                  <a:cubicBezTo>
                    <a:pt x="52" y="106"/>
                    <a:pt x="52" y="106"/>
                    <a:pt x="52" y="106"/>
                  </a:cubicBezTo>
                  <a:cubicBezTo>
                    <a:pt x="23" y="106"/>
                    <a:pt x="0" y="82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35" y="0"/>
                    <a:pt x="358" y="24"/>
                    <a:pt x="358" y="53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sp>
        <p:nvSpPr>
          <p:cNvPr id="3" name="Rectangle 31">
            <a:extLst>
              <a:ext uri="{FF2B5EF4-FFF2-40B4-BE49-F238E27FC236}">
                <a16:creationId xmlns:a16="http://schemas.microsoft.com/office/drawing/2014/main" id="{84A3D9F2-B271-1D64-7F41-4BF5CC4928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19628" y="110720"/>
            <a:ext cx="2899833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ru-UA" sz="3200" b="1">
                <a:solidFill>
                  <a:schemeClr val="bg2"/>
                </a:solidFill>
                <a:latin typeface="Montserrat" panose="00000500000000000000" pitchFamily="50" charset="-52"/>
              </a:rPr>
              <a:t>2. IconButton</a:t>
            </a:r>
            <a:endParaRPr lang="ru-UA" altLang="ru-UA" sz="3200" b="1">
              <a:solidFill>
                <a:schemeClr val="bg2"/>
              </a:solidFill>
              <a:latin typeface="Montserrat" panose="00000500000000000000" pitchFamily="50" charset="-5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007F7C-5AD9-10EE-CC19-9428109E7A0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136" t="43508" r="14552" b="7260"/>
          <a:stretch>
            <a:fillRect/>
          </a:stretch>
        </p:blipFill>
        <p:spPr>
          <a:xfrm>
            <a:off x="1268221" y="932809"/>
            <a:ext cx="4691070" cy="55376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5404094-8D04-E6DF-3B86-3397A34202E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605" t="69215" r="5544" b="13697"/>
          <a:stretch>
            <a:fillRect/>
          </a:stretch>
        </p:blipFill>
        <p:spPr>
          <a:xfrm>
            <a:off x="6502400" y="2432333"/>
            <a:ext cx="4998720" cy="208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824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4.58333E-6 -4.81481E-6 L -0.00026 0.19352 " pathEditMode="relative" rAng="0" ptsTypes="AA">
                                      <p:cBhvr>
                                        <p:cTn id="9" dur="6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9676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-4.07407E-6 L -0.00117 0.19653 " pathEditMode="relative" rAng="0" ptsTypes="AA">
                                      <p:cBhvr>
                                        <p:cTn id="14" dur="6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" y="9815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repeatCount="indefinite" autoRev="1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1.45833E-6 -0.02755 L -0.11393 -0.02755 " pathEditMode="relative" rAng="0" ptsTypes="AA">
                                      <p:cBhvr>
                                        <p:cTn id="19" dur="6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03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repeatCount="indefinite" autoRev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2.70833E-6 -0.02754 L -2.70833E-6 -0.13333 " pathEditMode="relative" rAng="0" ptsTypes="AA">
                                      <p:cBhvr>
                                        <p:cTn id="24" dur="6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301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9" dur="5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2" grpId="1" animBg="1"/>
      <p:bldP spid="40" grpId="0" animBg="1"/>
      <p:bldP spid="40" grpId="1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4B6FB3-725C-4A97-FA14-3646A34E29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D0425750-68DC-4465-27B4-FC1C6E3EA830}"/>
              </a:ext>
            </a:extLst>
          </p:cNvPr>
          <p:cNvGrpSpPr/>
          <p:nvPr/>
        </p:nvGrpSpPr>
        <p:grpSpPr>
          <a:xfrm>
            <a:off x="10383966" y="2394677"/>
            <a:ext cx="2248993" cy="2242428"/>
            <a:chOff x="6772802" y="1406220"/>
            <a:chExt cx="2248993" cy="2242428"/>
          </a:xfrm>
        </p:grpSpPr>
        <p:sp>
          <p:nvSpPr>
            <p:cNvPr id="24" name="Oval 7">
              <a:extLst>
                <a:ext uri="{FF2B5EF4-FFF2-40B4-BE49-F238E27FC236}">
                  <a16:creationId xmlns:a16="http://schemas.microsoft.com/office/drawing/2014/main" id="{4007BB24-8920-395A-298D-0F8A4C7F7E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72802" y="1406220"/>
              <a:ext cx="2248993" cy="2242428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  <a:effectLst>
              <a:softEdge rad="6985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21" name="Oval 7">
              <a:extLst>
                <a:ext uri="{FF2B5EF4-FFF2-40B4-BE49-F238E27FC236}">
                  <a16:creationId xmlns:a16="http://schemas.microsoft.com/office/drawing/2014/main" id="{FCB1D05C-51A0-03AE-0B73-6123F12646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18460" y="1579953"/>
              <a:ext cx="1315298" cy="1311458"/>
            </a:xfrm>
            <a:prstGeom prst="ellipse">
              <a:avLst/>
            </a:prstGeom>
            <a:gradFill flip="none" rotWithShape="1">
              <a:gsLst>
                <a:gs pos="100000">
                  <a:schemeClr val="accent4">
                    <a:lumMod val="75000"/>
                  </a:schemeClr>
                </a:gs>
                <a:gs pos="23000">
                  <a:schemeClr val="accent6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</p:grpSp>
      <p:sp>
        <p:nvSpPr>
          <p:cNvPr id="8" name="Rectangle 8">
            <a:extLst>
              <a:ext uri="{FF2B5EF4-FFF2-40B4-BE49-F238E27FC236}">
                <a16:creationId xmlns:a16="http://schemas.microsoft.com/office/drawing/2014/main" id="{8CD93BDD-0DDE-2BEE-EB42-325DE73A74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3497" y="2864443"/>
            <a:ext cx="6610350" cy="1427859"/>
          </a:xfrm>
          <a:prstGeom prst="rect">
            <a:avLst/>
          </a:prstGeom>
          <a:gradFill>
            <a:gsLst>
              <a:gs pos="0">
                <a:srgbClr val="1DDAFE"/>
              </a:gs>
              <a:gs pos="100000">
                <a:srgbClr val="925AE8"/>
              </a:gs>
            </a:gsLst>
            <a:lin ang="2700000" scaled="0"/>
          </a:gradFill>
          <a:ln w="9525">
            <a:noFill/>
            <a:round/>
            <a:headEnd/>
            <a:tailEnd/>
          </a:ln>
          <a:effectLst>
            <a:outerShdw blurRad="381000" dist="381000" dir="2700000" algn="tl" rotWithShape="0">
              <a:schemeClr val="accent3">
                <a:lumMod val="75000"/>
                <a:alpha val="25000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40" name="Oval 23">
            <a:extLst>
              <a:ext uri="{FF2B5EF4-FFF2-40B4-BE49-F238E27FC236}">
                <a16:creationId xmlns:a16="http://schemas.microsoft.com/office/drawing/2014/main" id="{E3974F10-E36B-4EBF-FDA6-E98DD0E196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25636" y="5560270"/>
            <a:ext cx="1216000" cy="1219387"/>
          </a:xfrm>
          <a:prstGeom prst="ellipse">
            <a:avLst/>
          </a:prstGeom>
          <a:gradFill flip="none" rotWithShape="1">
            <a:gsLst>
              <a:gs pos="100000">
                <a:schemeClr val="accent3"/>
              </a:gs>
              <a:gs pos="23000">
                <a:schemeClr val="accent1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3175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9" name="Rectangle 9">
            <a:extLst>
              <a:ext uri="{FF2B5EF4-FFF2-40B4-BE49-F238E27FC236}">
                <a16:creationId xmlns:a16="http://schemas.microsoft.com/office/drawing/2014/main" id="{6C975F62-B090-F0C4-B0E3-8FF7DB8987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3497" y="2864443"/>
            <a:ext cx="6610350" cy="1427859"/>
          </a:xfrm>
          <a:prstGeom prst="rect">
            <a:avLst/>
          </a:prstGeom>
          <a:gradFill>
            <a:gsLst>
              <a:gs pos="0">
                <a:srgbClr val="FFFFFF">
                  <a:alpha val="11000"/>
                </a:srgbClr>
              </a:gs>
              <a:gs pos="100000">
                <a:srgbClr val="FFFFFF">
                  <a:alpha val="21000"/>
                </a:srgbClr>
              </a:gs>
            </a:gsLst>
            <a:lin ang="2700000" scaled="0"/>
          </a:gradFill>
          <a:ln w="9525">
            <a:noFill/>
            <a:round/>
            <a:headEnd/>
            <a:tailEnd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D9028BDE-3A92-A5C2-0400-3C5FBAC672A0}"/>
              </a:ext>
            </a:extLst>
          </p:cNvPr>
          <p:cNvSpPr>
            <a:spLocks noEditPoints="1"/>
          </p:cNvSpPr>
          <p:nvPr/>
        </p:nvSpPr>
        <p:spPr bwMode="auto">
          <a:xfrm>
            <a:off x="5035559" y="2861875"/>
            <a:ext cx="6623050" cy="1432499"/>
          </a:xfrm>
          <a:custGeom>
            <a:avLst/>
            <a:gdLst>
              <a:gd name="T0" fmla="*/ 4172 w 4172"/>
              <a:gd name="T1" fmla="*/ 3087 h 3087"/>
              <a:gd name="T2" fmla="*/ 0 w 4172"/>
              <a:gd name="T3" fmla="*/ 3087 h 3087"/>
              <a:gd name="T4" fmla="*/ 0 w 4172"/>
              <a:gd name="T5" fmla="*/ 0 h 3087"/>
              <a:gd name="T6" fmla="*/ 4172 w 4172"/>
              <a:gd name="T7" fmla="*/ 0 h 3087"/>
              <a:gd name="T8" fmla="*/ 4172 w 4172"/>
              <a:gd name="T9" fmla="*/ 3087 h 3087"/>
              <a:gd name="T10" fmla="*/ 10 w 4172"/>
              <a:gd name="T11" fmla="*/ 3078 h 3087"/>
              <a:gd name="T12" fmla="*/ 4164 w 4172"/>
              <a:gd name="T13" fmla="*/ 3078 h 3087"/>
              <a:gd name="T14" fmla="*/ 4164 w 4172"/>
              <a:gd name="T15" fmla="*/ 10 h 3087"/>
              <a:gd name="T16" fmla="*/ 10 w 4172"/>
              <a:gd name="T17" fmla="*/ 10 h 3087"/>
              <a:gd name="T18" fmla="*/ 10 w 4172"/>
              <a:gd name="T19" fmla="*/ 3078 h 30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172" h="3087">
                <a:moveTo>
                  <a:pt x="4172" y="3087"/>
                </a:moveTo>
                <a:lnTo>
                  <a:pt x="0" y="3087"/>
                </a:lnTo>
                <a:lnTo>
                  <a:pt x="0" y="0"/>
                </a:lnTo>
                <a:lnTo>
                  <a:pt x="4172" y="0"/>
                </a:lnTo>
                <a:lnTo>
                  <a:pt x="4172" y="3087"/>
                </a:lnTo>
                <a:close/>
                <a:moveTo>
                  <a:pt x="10" y="3078"/>
                </a:moveTo>
                <a:lnTo>
                  <a:pt x="4164" y="3078"/>
                </a:lnTo>
                <a:lnTo>
                  <a:pt x="4164" y="10"/>
                </a:lnTo>
                <a:lnTo>
                  <a:pt x="10" y="10"/>
                </a:lnTo>
                <a:lnTo>
                  <a:pt x="10" y="3078"/>
                </a:lnTo>
                <a:close/>
              </a:path>
            </a:pathLst>
          </a:custGeom>
          <a:gradFill>
            <a:gsLst>
              <a:gs pos="0">
                <a:srgbClr val="FFFFFF">
                  <a:alpha val="33000"/>
                </a:srgbClr>
              </a:gs>
              <a:gs pos="82000">
                <a:srgbClr val="FFFFFF">
                  <a:alpha val="0"/>
                </a:srgbClr>
              </a:gs>
            </a:gsLst>
            <a:lin ang="2700000" scaled="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sp>
        <p:nvSpPr>
          <p:cNvPr id="17" name="Rectangle 19">
            <a:extLst>
              <a:ext uri="{FF2B5EF4-FFF2-40B4-BE49-F238E27FC236}">
                <a16:creationId xmlns:a16="http://schemas.microsoft.com/office/drawing/2014/main" id="{01467D09-8913-9673-7760-1529FF29D0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56067" y="3092079"/>
            <a:ext cx="5782032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algn="ctr"/>
            <a:r>
              <a:rPr lang="en-US" altLang="ru-UA" sz="2800" b="1">
                <a:solidFill>
                  <a:schemeClr val="bg2"/>
                </a:solidFill>
                <a:latin typeface="Montserrat Medium" panose="00000600000000000000" pitchFamily="50" charset="-52"/>
              </a:rPr>
              <a:t>Đây là widget nút nhấn (button)</a:t>
            </a:r>
          </a:p>
          <a:p>
            <a:pPr lvl="0" algn="ctr"/>
            <a:r>
              <a:rPr lang="vi-VN" altLang="ru-UA" sz="2800" b="1">
                <a:solidFill>
                  <a:schemeClr val="bg2"/>
                </a:solidFill>
                <a:latin typeface="Montserrat Medium" panose="00000600000000000000" pitchFamily="50" charset="-52"/>
              </a:rPr>
              <a:t>nổi trên nộ</a:t>
            </a:r>
            <a:r>
              <a:rPr lang="en-US" altLang="ru-UA" sz="2800" b="1">
                <a:solidFill>
                  <a:schemeClr val="bg2"/>
                </a:solidFill>
                <a:latin typeface="Montserrat Medium" panose="00000600000000000000" pitchFamily="50" charset="-52"/>
              </a:rPr>
              <a:t>i dung.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67948448-E75D-0F13-4AF3-A2FDD2F827EE}"/>
              </a:ext>
            </a:extLst>
          </p:cNvPr>
          <p:cNvGrpSpPr/>
          <p:nvPr/>
        </p:nvGrpSpPr>
        <p:grpSpPr>
          <a:xfrm>
            <a:off x="3930215" y="5172785"/>
            <a:ext cx="2396050" cy="2389054"/>
            <a:chOff x="551559" y="4354644"/>
            <a:chExt cx="2396050" cy="2389054"/>
          </a:xfrm>
        </p:grpSpPr>
        <p:sp>
          <p:nvSpPr>
            <p:cNvPr id="31" name="Oval 7">
              <a:extLst>
                <a:ext uri="{FF2B5EF4-FFF2-40B4-BE49-F238E27FC236}">
                  <a16:creationId xmlns:a16="http://schemas.microsoft.com/office/drawing/2014/main" id="{AB10A7A9-509A-05A7-1B9C-4BF3471414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59" y="4354644"/>
              <a:ext cx="2396050" cy="2389054"/>
            </a:xfrm>
            <a:prstGeom prst="ellipse">
              <a:avLst/>
            </a:prstGeom>
            <a:gradFill flip="none" rotWithShape="1">
              <a:gsLst>
                <a:gs pos="100000">
                  <a:schemeClr val="accent3">
                    <a:lumMod val="50000"/>
                  </a:schemeClr>
                </a:gs>
                <a:gs pos="23000">
                  <a:schemeClr val="accent3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softEdge rad="6477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5AE623C3-0126-7ED7-F0A0-867AF75EBE99}"/>
                </a:ext>
              </a:extLst>
            </p:cNvPr>
            <p:cNvGrpSpPr/>
            <p:nvPr/>
          </p:nvGrpSpPr>
          <p:grpSpPr>
            <a:xfrm>
              <a:off x="623992" y="4478846"/>
              <a:ext cx="1697405" cy="1614661"/>
              <a:chOff x="623992" y="4478846"/>
              <a:chExt cx="1697405" cy="1614661"/>
            </a:xfrm>
          </p:grpSpPr>
          <p:sp>
            <p:nvSpPr>
              <p:cNvPr id="33" name="Oval 7">
                <a:extLst>
                  <a:ext uri="{FF2B5EF4-FFF2-40B4-BE49-F238E27FC236}">
                    <a16:creationId xmlns:a16="http://schemas.microsoft.com/office/drawing/2014/main" id="{D83261A8-0F2B-C4D2-7E6F-BD36855C0C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0358" y="4527056"/>
                <a:ext cx="1571039" cy="1566451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75000"/>
                    </a:schemeClr>
                  </a:gs>
                  <a:gs pos="23000">
                    <a:schemeClr val="accent3">
                      <a:lumMod val="60000"/>
                      <a:lumOff val="40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>
                  <a:solidFill>
                    <a:schemeClr val="lt1"/>
                  </a:solidFill>
                </a:endParaRPr>
              </a:p>
            </p:txBody>
          </p:sp>
          <p:sp>
            <p:nvSpPr>
              <p:cNvPr id="34" name="Oval 7">
                <a:extLst>
                  <a:ext uri="{FF2B5EF4-FFF2-40B4-BE49-F238E27FC236}">
                    <a16:creationId xmlns:a16="http://schemas.microsoft.com/office/drawing/2014/main" id="{85DB0105-6553-44C1-5236-EDD43D4709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8900000">
                <a:off x="623992" y="4478846"/>
                <a:ext cx="1508823" cy="1220581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20000"/>
                      <a:lumOff val="80000"/>
                      <a:alpha val="85000"/>
                    </a:schemeClr>
                  </a:gs>
                  <a:gs pos="0">
                    <a:schemeClr val="accent3">
                      <a:lumMod val="20000"/>
                      <a:lumOff val="8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  <a:effectLst>
                <a:softEdge rad="241300"/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</p:grpSp>
      </p:grpSp>
      <p:sp>
        <p:nvSpPr>
          <p:cNvPr id="2" name="Rectangle 31">
            <a:extLst>
              <a:ext uri="{FF2B5EF4-FFF2-40B4-BE49-F238E27FC236}">
                <a16:creationId xmlns:a16="http://schemas.microsoft.com/office/drawing/2014/main" id="{BE46C82A-4DC1-6B09-8686-5D7C7629FB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88708" y="436425"/>
            <a:ext cx="5161669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ru-UA" sz="3200" b="1">
                <a:solidFill>
                  <a:schemeClr val="bg2"/>
                </a:solidFill>
                <a:latin typeface="Montserrat" panose="00000500000000000000" pitchFamily="50" charset="-52"/>
              </a:rPr>
              <a:t>2. FloatingActionButton</a:t>
            </a:r>
            <a:endParaRPr lang="ru-UA" altLang="ru-UA" sz="3200" b="1">
              <a:solidFill>
                <a:schemeClr val="bg2"/>
              </a:solidFill>
              <a:latin typeface="Montserrat" panose="00000500000000000000" pitchFamily="50" charset="-52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C4B9FA-D7CB-A05A-966D-195E6D3BE44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3127"/>
          <a:stretch>
            <a:fillRect/>
          </a:stretch>
        </p:blipFill>
        <p:spPr>
          <a:xfrm>
            <a:off x="996932" y="1321106"/>
            <a:ext cx="3165231" cy="458617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CC93DB6-F6E5-98B1-B2A2-183D81B01804}"/>
              </a:ext>
            </a:extLst>
          </p:cNvPr>
          <p:cNvSpPr/>
          <p:nvPr/>
        </p:nvSpPr>
        <p:spPr>
          <a:xfrm>
            <a:off x="3187854" y="2568410"/>
            <a:ext cx="1022528" cy="2567247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16B53A2-D03D-168E-93CE-DE2D9333AE05}"/>
              </a:ext>
            </a:extLst>
          </p:cNvPr>
          <p:cNvCxnSpPr>
            <a:stCxn id="6" idx="3"/>
          </p:cNvCxnSpPr>
          <p:nvPr/>
        </p:nvCxnSpPr>
        <p:spPr>
          <a:xfrm flipV="1">
            <a:off x="4210382" y="3852033"/>
            <a:ext cx="825177" cy="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7180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repeatCount="indefinite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2.08333E-7 -1.11022E-16 L -0.00117 0.19653 " pathEditMode="relative" rAng="0" ptsTypes="AA">
                                      <p:cBhvr>
                                        <p:cTn id="9" dur="6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" y="9815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utoRev="1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1.45833E-6 -0.02755 L -0.11393 -0.02755 " pathEditMode="relative" rAng="0" ptsTypes="AA">
                                      <p:cBhvr>
                                        <p:cTn id="14" dur="6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03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repeatCount="indefinite" autoRev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2.91667E-6 -0.02755 L -2.91667E-6 -0.13333 " pathEditMode="relative" rAng="0" ptsTypes="AA">
                                      <p:cBhvr>
                                        <p:cTn id="19" dur="6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3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0" grpId="1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A8F5C8-245D-E449-DD36-E0FA302A6C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AEB3E186-B0D9-2E7F-5370-4760AABE18F5}"/>
              </a:ext>
            </a:extLst>
          </p:cNvPr>
          <p:cNvGrpSpPr/>
          <p:nvPr/>
        </p:nvGrpSpPr>
        <p:grpSpPr>
          <a:xfrm>
            <a:off x="8477655" y="2216449"/>
            <a:ext cx="2248993" cy="2242428"/>
            <a:chOff x="6772802" y="1406220"/>
            <a:chExt cx="2248993" cy="2242428"/>
          </a:xfrm>
        </p:grpSpPr>
        <p:sp>
          <p:nvSpPr>
            <p:cNvPr id="24" name="Oval 7">
              <a:extLst>
                <a:ext uri="{FF2B5EF4-FFF2-40B4-BE49-F238E27FC236}">
                  <a16:creationId xmlns:a16="http://schemas.microsoft.com/office/drawing/2014/main" id="{6502DEC2-5491-445F-336B-B11D67459F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72802" y="1406220"/>
              <a:ext cx="2248993" cy="2242428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  <a:effectLst>
              <a:softEdge rad="6985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21" name="Oval 7">
              <a:extLst>
                <a:ext uri="{FF2B5EF4-FFF2-40B4-BE49-F238E27FC236}">
                  <a16:creationId xmlns:a16="http://schemas.microsoft.com/office/drawing/2014/main" id="{20F869D1-8B78-DC19-B6DE-301A46A605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18460" y="1579953"/>
              <a:ext cx="1315298" cy="1311458"/>
            </a:xfrm>
            <a:prstGeom prst="ellipse">
              <a:avLst/>
            </a:prstGeom>
            <a:gradFill flip="none" rotWithShape="1">
              <a:gsLst>
                <a:gs pos="100000">
                  <a:schemeClr val="accent4">
                    <a:lumMod val="75000"/>
                  </a:schemeClr>
                </a:gs>
                <a:gs pos="23000">
                  <a:schemeClr val="accent6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</p:grpSp>
      <p:sp>
        <p:nvSpPr>
          <p:cNvPr id="22" name="Blur_Sphere">
            <a:extLst>
              <a:ext uri="{FF2B5EF4-FFF2-40B4-BE49-F238E27FC236}">
                <a16:creationId xmlns:a16="http://schemas.microsoft.com/office/drawing/2014/main" id="{FE737755-7A37-F945-31DF-D7EF845FFA82}"/>
              </a:ext>
            </a:extLst>
          </p:cNvPr>
          <p:cNvSpPr/>
          <p:nvPr/>
        </p:nvSpPr>
        <p:spPr>
          <a:xfrm>
            <a:off x="8523062" y="2131774"/>
            <a:ext cx="1159496" cy="1168289"/>
          </a:xfrm>
          <a:custGeom>
            <a:avLst/>
            <a:gdLst>
              <a:gd name="connsiteX0" fmla="*/ 618292 w 784147"/>
              <a:gd name="connsiteY0" fmla="*/ 0 h 1232974"/>
              <a:gd name="connsiteX1" fmla="*/ 742899 w 784147"/>
              <a:gd name="connsiteY1" fmla="*/ 12525 h 1232974"/>
              <a:gd name="connsiteX2" fmla="*/ 784147 w 784147"/>
              <a:gd name="connsiteY2" fmla="*/ 25292 h 1232974"/>
              <a:gd name="connsiteX3" fmla="*/ 784147 w 784147"/>
              <a:gd name="connsiteY3" fmla="*/ 1207683 h 1232974"/>
              <a:gd name="connsiteX4" fmla="*/ 742899 w 784147"/>
              <a:gd name="connsiteY4" fmla="*/ 1220449 h 1232974"/>
              <a:gd name="connsiteX5" fmla="*/ 618292 w 784147"/>
              <a:gd name="connsiteY5" fmla="*/ 1232974 h 1232974"/>
              <a:gd name="connsiteX6" fmla="*/ 0 w 784147"/>
              <a:gd name="connsiteY6" fmla="*/ 616487 h 1232974"/>
              <a:gd name="connsiteX7" fmla="*/ 618292 w 784147"/>
              <a:gd name="connsiteY7" fmla="*/ 0 h 1232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4147" h="1232974">
                <a:moveTo>
                  <a:pt x="618292" y="0"/>
                </a:moveTo>
                <a:cubicBezTo>
                  <a:pt x="660976" y="0"/>
                  <a:pt x="702650" y="4313"/>
                  <a:pt x="742899" y="12525"/>
                </a:cubicBezTo>
                <a:lnTo>
                  <a:pt x="784147" y="25292"/>
                </a:lnTo>
                <a:lnTo>
                  <a:pt x="784147" y="1207683"/>
                </a:lnTo>
                <a:lnTo>
                  <a:pt x="742899" y="1220449"/>
                </a:lnTo>
                <a:cubicBezTo>
                  <a:pt x="702650" y="1228661"/>
                  <a:pt x="660976" y="1232974"/>
                  <a:pt x="618292" y="1232974"/>
                </a:cubicBezTo>
                <a:cubicBezTo>
                  <a:pt x="276819" y="1232974"/>
                  <a:pt x="0" y="956963"/>
                  <a:pt x="0" y="616487"/>
                </a:cubicBezTo>
                <a:cubicBezTo>
                  <a:pt x="0" y="276011"/>
                  <a:pt x="276819" y="0"/>
                  <a:pt x="618292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4">
                  <a:lumMod val="75000"/>
                  <a:alpha val="60000"/>
                </a:schemeClr>
              </a:gs>
              <a:gs pos="23000">
                <a:schemeClr val="accent6">
                  <a:alpha val="6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2159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40" name="Oval 23">
            <a:extLst>
              <a:ext uri="{FF2B5EF4-FFF2-40B4-BE49-F238E27FC236}">
                <a16:creationId xmlns:a16="http://schemas.microsoft.com/office/drawing/2014/main" id="{DC209F67-BA29-80D0-B50E-80EFE22540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19325" y="5382042"/>
            <a:ext cx="1216000" cy="1219387"/>
          </a:xfrm>
          <a:prstGeom prst="ellipse">
            <a:avLst/>
          </a:prstGeom>
          <a:gradFill flip="none" rotWithShape="1">
            <a:gsLst>
              <a:gs pos="100000">
                <a:schemeClr val="accent3"/>
              </a:gs>
              <a:gs pos="23000">
                <a:schemeClr val="accent1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3175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2A53B9FB-41B0-17C6-FE0F-0ED942FDDCC9}"/>
              </a:ext>
            </a:extLst>
          </p:cNvPr>
          <p:cNvGrpSpPr/>
          <p:nvPr/>
        </p:nvGrpSpPr>
        <p:grpSpPr>
          <a:xfrm>
            <a:off x="2023904" y="4994557"/>
            <a:ext cx="2396050" cy="2389054"/>
            <a:chOff x="551559" y="4354644"/>
            <a:chExt cx="2396050" cy="2389054"/>
          </a:xfrm>
        </p:grpSpPr>
        <p:sp>
          <p:nvSpPr>
            <p:cNvPr id="31" name="Oval 7">
              <a:extLst>
                <a:ext uri="{FF2B5EF4-FFF2-40B4-BE49-F238E27FC236}">
                  <a16:creationId xmlns:a16="http://schemas.microsoft.com/office/drawing/2014/main" id="{0A969EF6-AF91-C46F-656B-CAED0D80B4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59" y="4354644"/>
              <a:ext cx="2396050" cy="2389054"/>
            </a:xfrm>
            <a:prstGeom prst="ellipse">
              <a:avLst/>
            </a:prstGeom>
            <a:gradFill flip="none" rotWithShape="1">
              <a:gsLst>
                <a:gs pos="100000">
                  <a:schemeClr val="accent3">
                    <a:lumMod val="50000"/>
                  </a:schemeClr>
                </a:gs>
                <a:gs pos="23000">
                  <a:schemeClr val="accent3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softEdge rad="6477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189364E0-F159-3FF2-0D70-28FB76949C4A}"/>
                </a:ext>
              </a:extLst>
            </p:cNvPr>
            <p:cNvGrpSpPr/>
            <p:nvPr/>
          </p:nvGrpSpPr>
          <p:grpSpPr>
            <a:xfrm>
              <a:off x="623992" y="4478846"/>
              <a:ext cx="1697405" cy="1614661"/>
              <a:chOff x="623992" y="4478846"/>
              <a:chExt cx="1697405" cy="1614661"/>
            </a:xfrm>
          </p:grpSpPr>
          <p:sp>
            <p:nvSpPr>
              <p:cNvPr id="33" name="Oval 7">
                <a:extLst>
                  <a:ext uri="{FF2B5EF4-FFF2-40B4-BE49-F238E27FC236}">
                    <a16:creationId xmlns:a16="http://schemas.microsoft.com/office/drawing/2014/main" id="{014C73A3-A04A-F111-B156-6D6D098191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0358" y="4527056"/>
                <a:ext cx="1571039" cy="1566451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75000"/>
                    </a:schemeClr>
                  </a:gs>
                  <a:gs pos="23000">
                    <a:schemeClr val="accent3">
                      <a:lumMod val="60000"/>
                      <a:lumOff val="40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>
                  <a:solidFill>
                    <a:schemeClr val="lt1"/>
                  </a:solidFill>
                </a:endParaRPr>
              </a:p>
            </p:txBody>
          </p:sp>
          <p:sp>
            <p:nvSpPr>
              <p:cNvPr id="34" name="Oval 7">
                <a:extLst>
                  <a:ext uri="{FF2B5EF4-FFF2-40B4-BE49-F238E27FC236}">
                    <a16:creationId xmlns:a16="http://schemas.microsoft.com/office/drawing/2014/main" id="{74F7B82B-0B26-2A10-6A78-C238085499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8900000">
                <a:off x="623992" y="4478846"/>
                <a:ext cx="1508823" cy="1220581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20000"/>
                      <a:lumOff val="80000"/>
                      <a:alpha val="85000"/>
                    </a:schemeClr>
                  </a:gs>
                  <a:gs pos="0">
                    <a:schemeClr val="accent3">
                      <a:lumMod val="20000"/>
                      <a:lumOff val="8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  <a:effectLst>
                <a:softEdge rad="241300"/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</p:grp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6EB35754-5C08-D909-6B45-735598BF55A3}"/>
              </a:ext>
            </a:extLst>
          </p:cNvPr>
          <p:cNvGrpSpPr/>
          <p:nvPr/>
        </p:nvGrpSpPr>
        <p:grpSpPr>
          <a:xfrm rot="18900000">
            <a:off x="3682703" y="2488606"/>
            <a:ext cx="337958" cy="213100"/>
            <a:chOff x="7679006" y="5792679"/>
            <a:chExt cx="337958" cy="337958"/>
          </a:xfrm>
        </p:grpSpPr>
        <p:sp>
          <p:nvSpPr>
            <p:cNvPr id="47" name="Freeform 9">
              <a:extLst>
                <a:ext uri="{FF2B5EF4-FFF2-40B4-BE49-F238E27FC236}">
                  <a16:creationId xmlns:a16="http://schemas.microsoft.com/office/drawing/2014/main" id="{821C1E4C-FE49-1C17-487B-E3D75781ADBC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798035" y="5792679"/>
              <a:ext cx="99899" cy="337958"/>
            </a:xfrm>
            <a:custGeom>
              <a:avLst/>
              <a:gdLst>
                <a:gd name="T0" fmla="*/ 53 w 106"/>
                <a:gd name="T1" fmla="*/ 358 h 358"/>
                <a:gd name="T2" fmla="*/ 0 w 106"/>
                <a:gd name="T3" fmla="*/ 306 h 358"/>
                <a:gd name="T4" fmla="*/ 0 w 106"/>
                <a:gd name="T5" fmla="*/ 52 h 358"/>
                <a:gd name="T6" fmla="*/ 53 w 106"/>
                <a:gd name="T7" fmla="*/ 0 h 358"/>
                <a:gd name="T8" fmla="*/ 106 w 106"/>
                <a:gd name="T9" fmla="*/ 52 h 358"/>
                <a:gd name="T10" fmla="*/ 106 w 106"/>
                <a:gd name="T11" fmla="*/ 306 h 358"/>
                <a:gd name="T12" fmla="*/ 53 w 106"/>
                <a:gd name="T13" fmla="*/ 358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" h="358">
                  <a:moveTo>
                    <a:pt x="53" y="358"/>
                  </a:moveTo>
                  <a:cubicBezTo>
                    <a:pt x="24" y="358"/>
                    <a:pt x="0" y="335"/>
                    <a:pt x="0" y="306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2" y="0"/>
                    <a:pt x="106" y="23"/>
                    <a:pt x="106" y="52"/>
                  </a:cubicBezTo>
                  <a:cubicBezTo>
                    <a:pt x="106" y="306"/>
                    <a:pt x="106" y="306"/>
                    <a:pt x="106" y="306"/>
                  </a:cubicBezTo>
                  <a:cubicBezTo>
                    <a:pt x="106" y="335"/>
                    <a:pt x="82" y="358"/>
                    <a:pt x="53" y="358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48" name="Freeform 10">
              <a:extLst>
                <a:ext uri="{FF2B5EF4-FFF2-40B4-BE49-F238E27FC236}">
                  <a16:creationId xmlns:a16="http://schemas.microsoft.com/office/drawing/2014/main" id="{B0F5F2C7-89A7-CFC6-DF8E-E4962BC9AACD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679006" y="5911708"/>
              <a:ext cx="337958" cy="99899"/>
            </a:xfrm>
            <a:custGeom>
              <a:avLst/>
              <a:gdLst>
                <a:gd name="T0" fmla="*/ 358 w 358"/>
                <a:gd name="T1" fmla="*/ 53 h 106"/>
                <a:gd name="T2" fmla="*/ 306 w 358"/>
                <a:gd name="T3" fmla="*/ 106 h 106"/>
                <a:gd name="T4" fmla="*/ 52 w 358"/>
                <a:gd name="T5" fmla="*/ 106 h 106"/>
                <a:gd name="T6" fmla="*/ 0 w 358"/>
                <a:gd name="T7" fmla="*/ 53 h 106"/>
                <a:gd name="T8" fmla="*/ 52 w 358"/>
                <a:gd name="T9" fmla="*/ 0 h 106"/>
                <a:gd name="T10" fmla="*/ 306 w 358"/>
                <a:gd name="T11" fmla="*/ 0 h 106"/>
                <a:gd name="T12" fmla="*/ 358 w 358"/>
                <a:gd name="T13" fmla="*/ 5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8" h="106">
                  <a:moveTo>
                    <a:pt x="358" y="53"/>
                  </a:moveTo>
                  <a:cubicBezTo>
                    <a:pt x="358" y="82"/>
                    <a:pt x="335" y="106"/>
                    <a:pt x="306" y="106"/>
                  </a:cubicBezTo>
                  <a:cubicBezTo>
                    <a:pt x="52" y="106"/>
                    <a:pt x="52" y="106"/>
                    <a:pt x="52" y="106"/>
                  </a:cubicBezTo>
                  <a:cubicBezTo>
                    <a:pt x="23" y="106"/>
                    <a:pt x="0" y="82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35" y="0"/>
                    <a:pt x="358" y="24"/>
                    <a:pt x="358" y="53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sp>
        <p:nvSpPr>
          <p:cNvPr id="2" name="Rectangle 31">
            <a:extLst>
              <a:ext uri="{FF2B5EF4-FFF2-40B4-BE49-F238E27FC236}">
                <a16:creationId xmlns:a16="http://schemas.microsoft.com/office/drawing/2014/main" id="{D06E81B6-565D-2998-931B-75541C6E3D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76805" y="154956"/>
            <a:ext cx="5161669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ru-UA" sz="3200" b="1">
                <a:solidFill>
                  <a:schemeClr val="bg2"/>
                </a:solidFill>
                <a:latin typeface="Montserrat" panose="00000500000000000000" pitchFamily="50" charset="-52"/>
              </a:rPr>
              <a:t>2. FloatingActionButton</a:t>
            </a:r>
            <a:endParaRPr lang="ru-UA" altLang="ru-UA" sz="3200" b="1">
              <a:solidFill>
                <a:schemeClr val="bg2"/>
              </a:solidFill>
              <a:latin typeface="Montserrat" panose="00000500000000000000" pitchFamily="50" charset="-52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3751144-DC89-87FD-4A96-74E7D2E05A0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6393" t="20667" r="16027" b="20708"/>
          <a:stretch>
            <a:fillRect/>
          </a:stretch>
        </p:blipFill>
        <p:spPr>
          <a:xfrm>
            <a:off x="460553" y="1766975"/>
            <a:ext cx="4780390" cy="3313788"/>
          </a:xfrm>
          <a:prstGeom prst="rect">
            <a:avLst/>
          </a:prstGeom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579A3C18-9679-0086-F52C-EF49B774EE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9576957"/>
              </p:ext>
            </p:extLst>
          </p:nvPr>
        </p:nvGraphicFramePr>
        <p:xfrm>
          <a:off x="5379089" y="858938"/>
          <a:ext cx="6640773" cy="5835102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2213591">
                  <a:extLst>
                    <a:ext uri="{9D8B030D-6E8A-4147-A177-3AD203B41FA5}">
                      <a16:colId xmlns:a16="http://schemas.microsoft.com/office/drawing/2014/main" val="3390398610"/>
                    </a:ext>
                  </a:extLst>
                </a:gridCol>
                <a:gridCol w="2213591">
                  <a:extLst>
                    <a:ext uri="{9D8B030D-6E8A-4147-A177-3AD203B41FA5}">
                      <a16:colId xmlns:a16="http://schemas.microsoft.com/office/drawing/2014/main" val="1031974279"/>
                    </a:ext>
                  </a:extLst>
                </a:gridCol>
                <a:gridCol w="2213591">
                  <a:extLst>
                    <a:ext uri="{9D8B030D-6E8A-4147-A177-3AD203B41FA5}">
                      <a16:colId xmlns:a16="http://schemas.microsoft.com/office/drawing/2014/main" val="75686767"/>
                    </a:ext>
                  </a:extLst>
                </a:gridCol>
              </a:tblGrid>
              <a:tr h="45151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Thuộc tính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Kiểu dữ liệu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Mô tả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694171"/>
                  </a:ext>
                </a:extLst>
              </a:tr>
              <a:tr h="45151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onPressed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VoidCallback?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Hàm gọi khi nhấn (required)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1830963"/>
                  </a:ext>
                </a:extLst>
              </a:tr>
              <a:tr h="45151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child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Widget?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/>
                        <a:t>Nội dung FAB (Icon/Text)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2570331"/>
                  </a:ext>
                </a:extLst>
              </a:tr>
              <a:tr h="45151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tooltip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String?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Text hiển thị khi long press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3299117"/>
                  </a:ext>
                </a:extLst>
              </a:tr>
              <a:tr h="45151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backgroundColor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Color?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Màu nền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003901"/>
                  </a:ext>
                </a:extLst>
              </a:tr>
              <a:tr h="45151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foregroundColor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Color?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Màu icon/text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1405373"/>
                  </a:ext>
                </a:extLst>
              </a:tr>
              <a:tr h="45151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elevation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double?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Độ cao đổ bóng (default: 6)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3768678"/>
                  </a:ext>
                </a:extLst>
              </a:tr>
              <a:tr h="45151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heroTag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Object?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Tag cho Hero animation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1581397"/>
                  </a:ext>
                </a:extLst>
              </a:tr>
              <a:tr h="45151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mini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bool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/>
                        <a:t>FAB nhỏ hơn (default: false)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6512295"/>
                  </a:ext>
                </a:extLst>
              </a:tr>
              <a:tr h="45151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shape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ShapeBorder?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Hình dạng button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4284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4289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4.58333E-6 -4.81481E-6 L -0.00026 0.19352 " pathEditMode="relative" rAng="0" ptsTypes="AA">
                                      <p:cBhvr>
                                        <p:cTn id="9" dur="6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9676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-4.07407E-6 L -0.00117 0.19653 " pathEditMode="relative" rAng="0" ptsTypes="AA">
                                      <p:cBhvr>
                                        <p:cTn id="14" dur="6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" y="9815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repeatCount="indefinite" autoRev="1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1.45833E-6 -0.02755 L -0.11393 -0.02755 " pathEditMode="relative" rAng="0" ptsTypes="AA">
                                      <p:cBhvr>
                                        <p:cTn id="19" dur="6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03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repeatCount="indefinite" autoRev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2.70833E-6 -0.02754 L -2.70833E-6 -0.13333 " pathEditMode="relative" rAng="0" ptsTypes="AA">
                                      <p:cBhvr>
                                        <p:cTn id="24" dur="6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301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9" dur="5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2" grpId="1" animBg="1"/>
      <p:bldP spid="40" grpId="0" animBg="1"/>
      <p:bldP spid="40" grpId="1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B0A68D-6ED1-0638-0CE8-27259C9B28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77A2FB76-2DB8-C815-B76C-F42AC8D1BBFD}"/>
              </a:ext>
            </a:extLst>
          </p:cNvPr>
          <p:cNvGrpSpPr/>
          <p:nvPr/>
        </p:nvGrpSpPr>
        <p:grpSpPr>
          <a:xfrm>
            <a:off x="8477655" y="2216449"/>
            <a:ext cx="2248993" cy="2242428"/>
            <a:chOff x="6772802" y="1406220"/>
            <a:chExt cx="2248993" cy="2242428"/>
          </a:xfrm>
        </p:grpSpPr>
        <p:sp>
          <p:nvSpPr>
            <p:cNvPr id="24" name="Oval 7">
              <a:extLst>
                <a:ext uri="{FF2B5EF4-FFF2-40B4-BE49-F238E27FC236}">
                  <a16:creationId xmlns:a16="http://schemas.microsoft.com/office/drawing/2014/main" id="{66258901-EC2B-87A7-7CD2-A3D4E19A3F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72802" y="1406220"/>
              <a:ext cx="2248993" cy="2242428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  <a:effectLst>
              <a:softEdge rad="6985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21" name="Oval 7">
              <a:extLst>
                <a:ext uri="{FF2B5EF4-FFF2-40B4-BE49-F238E27FC236}">
                  <a16:creationId xmlns:a16="http://schemas.microsoft.com/office/drawing/2014/main" id="{B4A0FCD9-EEDD-3E22-52E5-A77DCFF712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18460" y="1579953"/>
              <a:ext cx="1315298" cy="1311458"/>
            </a:xfrm>
            <a:prstGeom prst="ellipse">
              <a:avLst/>
            </a:prstGeom>
            <a:gradFill flip="none" rotWithShape="1">
              <a:gsLst>
                <a:gs pos="100000">
                  <a:schemeClr val="accent4">
                    <a:lumMod val="75000"/>
                  </a:schemeClr>
                </a:gs>
                <a:gs pos="23000">
                  <a:schemeClr val="accent6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</p:grpSp>
      <p:sp>
        <p:nvSpPr>
          <p:cNvPr id="22" name="Blur_Sphere">
            <a:extLst>
              <a:ext uri="{FF2B5EF4-FFF2-40B4-BE49-F238E27FC236}">
                <a16:creationId xmlns:a16="http://schemas.microsoft.com/office/drawing/2014/main" id="{A12EEEF2-A85F-96D3-CA71-CD8B8578565A}"/>
              </a:ext>
            </a:extLst>
          </p:cNvPr>
          <p:cNvSpPr/>
          <p:nvPr/>
        </p:nvSpPr>
        <p:spPr>
          <a:xfrm>
            <a:off x="8523062" y="2131774"/>
            <a:ext cx="1159496" cy="1168289"/>
          </a:xfrm>
          <a:custGeom>
            <a:avLst/>
            <a:gdLst>
              <a:gd name="connsiteX0" fmla="*/ 618292 w 784147"/>
              <a:gd name="connsiteY0" fmla="*/ 0 h 1232974"/>
              <a:gd name="connsiteX1" fmla="*/ 742899 w 784147"/>
              <a:gd name="connsiteY1" fmla="*/ 12525 h 1232974"/>
              <a:gd name="connsiteX2" fmla="*/ 784147 w 784147"/>
              <a:gd name="connsiteY2" fmla="*/ 25292 h 1232974"/>
              <a:gd name="connsiteX3" fmla="*/ 784147 w 784147"/>
              <a:gd name="connsiteY3" fmla="*/ 1207683 h 1232974"/>
              <a:gd name="connsiteX4" fmla="*/ 742899 w 784147"/>
              <a:gd name="connsiteY4" fmla="*/ 1220449 h 1232974"/>
              <a:gd name="connsiteX5" fmla="*/ 618292 w 784147"/>
              <a:gd name="connsiteY5" fmla="*/ 1232974 h 1232974"/>
              <a:gd name="connsiteX6" fmla="*/ 0 w 784147"/>
              <a:gd name="connsiteY6" fmla="*/ 616487 h 1232974"/>
              <a:gd name="connsiteX7" fmla="*/ 618292 w 784147"/>
              <a:gd name="connsiteY7" fmla="*/ 0 h 1232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4147" h="1232974">
                <a:moveTo>
                  <a:pt x="618292" y="0"/>
                </a:moveTo>
                <a:cubicBezTo>
                  <a:pt x="660976" y="0"/>
                  <a:pt x="702650" y="4313"/>
                  <a:pt x="742899" y="12525"/>
                </a:cubicBezTo>
                <a:lnTo>
                  <a:pt x="784147" y="25292"/>
                </a:lnTo>
                <a:lnTo>
                  <a:pt x="784147" y="1207683"/>
                </a:lnTo>
                <a:lnTo>
                  <a:pt x="742899" y="1220449"/>
                </a:lnTo>
                <a:cubicBezTo>
                  <a:pt x="702650" y="1228661"/>
                  <a:pt x="660976" y="1232974"/>
                  <a:pt x="618292" y="1232974"/>
                </a:cubicBezTo>
                <a:cubicBezTo>
                  <a:pt x="276819" y="1232974"/>
                  <a:pt x="0" y="956963"/>
                  <a:pt x="0" y="616487"/>
                </a:cubicBezTo>
                <a:cubicBezTo>
                  <a:pt x="0" y="276011"/>
                  <a:pt x="276819" y="0"/>
                  <a:pt x="618292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4">
                  <a:lumMod val="75000"/>
                  <a:alpha val="60000"/>
                </a:schemeClr>
              </a:gs>
              <a:gs pos="23000">
                <a:schemeClr val="accent6">
                  <a:alpha val="6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2159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40" name="Oval 23">
            <a:extLst>
              <a:ext uri="{FF2B5EF4-FFF2-40B4-BE49-F238E27FC236}">
                <a16:creationId xmlns:a16="http://schemas.microsoft.com/office/drawing/2014/main" id="{7C548345-B30A-AE64-769B-C1BEDD82F1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19325" y="5382042"/>
            <a:ext cx="1216000" cy="1219387"/>
          </a:xfrm>
          <a:prstGeom prst="ellipse">
            <a:avLst/>
          </a:prstGeom>
          <a:gradFill flip="none" rotWithShape="1">
            <a:gsLst>
              <a:gs pos="100000">
                <a:schemeClr val="accent3"/>
              </a:gs>
              <a:gs pos="23000">
                <a:schemeClr val="accent1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3175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69F890FE-4313-D917-8013-008334EC00C5}"/>
              </a:ext>
            </a:extLst>
          </p:cNvPr>
          <p:cNvGrpSpPr/>
          <p:nvPr/>
        </p:nvGrpSpPr>
        <p:grpSpPr>
          <a:xfrm>
            <a:off x="2023904" y="4994557"/>
            <a:ext cx="2396050" cy="2389054"/>
            <a:chOff x="551559" y="4354644"/>
            <a:chExt cx="2396050" cy="2389054"/>
          </a:xfrm>
        </p:grpSpPr>
        <p:sp>
          <p:nvSpPr>
            <p:cNvPr id="31" name="Oval 7">
              <a:extLst>
                <a:ext uri="{FF2B5EF4-FFF2-40B4-BE49-F238E27FC236}">
                  <a16:creationId xmlns:a16="http://schemas.microsoft.com/office/drawing/2014/main" id="{5322C39F-8AB3-5985-6774-F4A995E632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59" y="4354644"/>
              <a:ext cx="2396050" cy="2389054"/>
            </a:xfrm>
            <a:prstGeom prst="ellipse">
              <a:avLst/>
            </a:prstGeom>
            <a:gradFill flip="none" rotWithShape="1">
              <a:gsLst>
                <a:gs pos="100000">
                  <a:schemeClr val="accent3">
                    <a:lumMod val="50000"/>
                  </a:schemeClr>
                </a:gs>
                <a:gs pos="23000">
                  <a:schemeClr val="accent3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softEdge rad="6477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4025BE91-1EBD-1C74-33CA-F8065B338B72}"/>
                </a:ext>
              </a:extLst>
            </p:cNvPr>
            <p:cNvGrpSpPr/>
            <p:nvPr/>
          </p:nvGrpSpPr>
          <p:grpSpPr>
            <a:xfrm>
              <a:off x="623992" y="4478846"/>
              <a:ext cx="1697405" cy="1614661"/>
              <a:chOff x="623992" y="4478846"/>
              <a:chExt cx="1697405" cy="1614661"/>
            </a:xfrm>
          </p:grpSpPr>
          <p:sp>
            <p:nvSpPr>
              <p:cNvPr id="33" name="Oval 7">
                <a:extLst>
                  <a:ext uri="{FF2B5EF4-FFF2-40B4-BE49-F238E27FC236}">
                    <a16:creationId xmlns:a16="http://schemas.microsoft.com/office/drawing/2014/main" id="{6B4C4920-6B59-26F2-5CA2-1A4760B280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0358" y="4527056"/>
                <a:ext cx="1571039" cy="1566451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75000"/>
                    </a:schemeClr>
                  </a:gs>
                  <a:gs pos="23000">
                    <a:schemeClr val="accent3">
                      <a:lumMod val="60000"/>
                      <a:lumOff val="40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>
                  <a:solidFill>
                    <a:schemeClr val="lt1"/>
                  </a:solidFill>
                </a:endParaRPr>
              </a:p>
            </p:txBody>
          </p:sp>
          <p:sp>
            <p:nvSpPr>
              <p:cNvPr id="34" name="Oval 7">
                <a:extLst>
                  <a:ext uri="{FF2B5EF4-FFF2-40B4-BE49-F238E27FC236}">
                    <a16:creationId xmlns:a16="http://schemas.microsoft.com/office/drawing/2014/main" id="{106D72CD-86AB-063C-8FAA-6F398248A1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8900000">
                <a:off x="623992" y="4478846"/>
                <a:ext cx="1508823" cy="1220581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20000"/>
                      <a:lumOff val="80000"/>
                      <a:alpha val="85000"/>
                    </a:schemeClr>
                  </a:gs>
                  <a:gs pos="0">
                    <a:schemeClr val="accent3">
                      <a:lumMod val="20000"/>
                      <a:lumOff val="8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  <a:effectLst>
                <a:softEdge rad="241300"/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</p:grp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32BA506-A7FC-126B-DE46-6279BFA590DD}"/>
              </a:ext>
            </a:extLst>
          </p:cNvPr>
          <p:cNvGrpSpPr/>
          <p:nvPr/>
        </p:nvGrpSpPr>
        <p:grpSpPr>
          <a:xfrm rot="18900000">
            <a:off x="3682703" y="2488606"/>
            <a:ext cx="337958" cy="213100"/>
            <a:chOff x="7679006" y="5792679"/>
            <a:chExt cx="337958" cy="337958"/>
          </a:xfrm>
        </p:grpSpPr>
        <p:sp>
          <p:nvSpPr>
            <p:cNvPr id="47" name="Freeform 9">
              <a:extLst>
                <a:ext uri="{FF2B5EF4-FFF2-40B4-BE49-F238E27FC236}">
                  <a16:creationId xmlns:a16="http://schemas.microsoft.com/office/drawing/2014/main" id="{71E650DA-8EA0-50AB-CB5D-127D4700C4A1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798035" y="5792679"/>
              <a:ext cx="99899" cy="337958"/>
            </a:xfrm>
            <a:custGeom>
              <a:avLst/>
              <a:gdLst>
                <a:gd name="T0" fmla="*/ 53 w 106"/>
                <a:gd name="T1" fmla="*/ 358 h 358"/>
                <a:gd name="T2" fmla="*/ 0 w 106"/>
                <a:gd name="T3" fmla="*/ 306 h 358"/>
                <a:gd name="T4" fmla="*/ 0 w 106"/>
                <a:gd name="T5" fmla="*/ 52 h 358"/>
                <a:gd name="T6" fmla="*/ 53 w 106"/>
                <a:gd name="T7" fmla="*/ 0 h 358"/>
                <a:gd name="T8" fmla="*/ 106 w 106"/>
                <a:gd name="T9" fmla="*/ 52 h 358"/>
                <a:gd name="T10" fmla="*/ 106 w 106"/>
                <a:gd name="T11" fmla="*/ 306 h 358"/>
                <a:gd name="T12" fmla="*/ 53 w 106"/>
                <a:gd name="T13" fmla="*/ 358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" h="358">
                  <a:moveTo>
                    <a:pt x="53" y="358"/>
                  </a:moveTo>
                  <a:cubicBezTo>
                    <a:pt x="24" y="358"/>
                    <a:pt x="0" y="335"/>
                    <a:pt x="0" y="306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2" y="0"/>
                    <a:pt x="106" y="23"/>
                    <a:pt x="106" y="52"/>
                  </a:cubicBezTo>
                  <a:cubicBezTo>
                    <a:pt x="106" y="306"/>
                    <a:pt x="106" y="306"/>
                    <a:pt x="106" y="306"/>
                  </a:cubicBezTo>
                  <a:cubicBezTo>
                    <a:pt x="106" y="335"/>
                    <a:pt x="82" y="358"/>
                    <a:pt x="53" y="358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48" name="Freeform 10">
              <a:extLst>
                <a:ext uri="{FF2B5EF4-FFF2-40B4-BE49-F238E27FC236}">
                  <a16:creationId xmlns:a16="http://schemas.microsoft.com/office/drawing/2014/main" id="{26D30590-CA1A-16F4-42FB-192DE775CE47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679006" y="5911708"/>
              <a:ext cx="337958" cy="99899"/>
            </a:xfrm>
            <a:custGeom>
              <a:avLst/>
              <a:gdLst>
                <a:gd name="T0" fmla="*/ 358 w 358"/>
                <a:gd name="T1" fmla="*/ 53 h 106"/>
                <a:gd name="T2" fmla="*/ 306 w 358"/>
                <a:gd name="T3" fmla="*/ 106 h 106"/>
                <a:gd name="T4" fmla="*/ 52 w 358"/>
                <a:gd name="T5" fmla="*/ 106 h 106"/>
                <a:gd name="T6" fmla="*/ 0 w 358"/>
                <a:gd name="T7" fmla="*/ 53 h 106"/>
                <a:gd name="T8" fmla="*/ 52 w 358"/>
                <a:gd name="T9" fmla="*/ 0 h 106"/>
                <a:gd name="T10" fmla="*/ 306 w 358"/>
                <a:gd name="T11" fmla="*/ 0 h 106"/>
                <a:gd name="T12" fmla="*/ 358 w 358"/>
                <a:gd name="T13" fmla="*/ 5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8" h="106">
                  <a:moveTo>
                    <a:pt x="358" y="53"/>
                  </a:moveTo>
                  <a:cubicBezTo>
                    <a:pt x="358" y="82"/>
                    <a:pt x="335" y="106"/>
                    <a:pt x="306" y="106"/>
                  </a:cubicBezTo>
                  <a:cubicBezTo>
                    <a:pt x="52" y="106"/>
                    <a:pt x="52" y="106"/>
                    <a:pt x="52" y="106"/>
                  </a:cubicBezTo>
                  <a:cubicBezTo>
                    <a:pt x="23" y="106"/>
                    <a:pt x="0" y="82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35" y="0"/>
                    <a:pt x="358" y="24"/>
                    <a:pt x="358" y="53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sp>
        <p:nvSpPr>
          <p:cNvPr id="2" name="Rectangle 31">
            <a:extLst>
              <a:ext uri="{FF2B5EF4-FFF2-40B4-BE49-F238E27FC236}">
                <a16:creationId xmlns:a16="http://schemas.microsoft.com/office/drawing/2014/main" id="{ADB0E51A-50BA-C5ED-D728-B21DE4BC8D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76805" y="154956"/>
            <a:ext cx="5161669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ru-UA" sz="3200" b="1">
                <a:solidFill>
                  <a:schemeClr val="bg2"/>
                </a:solidFill>
                <a:latin typeface="Montserrat" panose="00000500000000000000" pitchFamily="50" charset="-52"/>
              </a:rPr>
              <a:t>2. FloatingActionButton</a:t>
            </a:r>
            <a:endParaRPr lang="ru-UA" altLang="ru-UA" sz="3200" b="1">
              <a:solidFill>
                <a:schemeClr val="bg2"/>
              </a:solidFill>
              <a:latin typeface="Montserrat" panose="00000500000000000000" pitchFamily="50" charset="-5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705CDD-23E2-6126-C72A-3749058B638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916" t="17401" r="9584" b="16928"/>
          <a:stretch>
            <a:fillRect/>
          </a:stretch>
        </p:blipFill>
        <p:spPr>
          <a:xfrm>
            <a:off x="1087120" y="1330959"/>
            <a:ext cx="9936480" cy="4226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154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4.58333E-6 -4.81481E-6 L -0.00026 0.19352 " pathEditMode="relative" rAng="0" ptsTypes="AA">
                                      <p:cBhvr>
                                        <p:cTn id="9" dur="6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9676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-4.07407E-6 L -0.00117 0.19653 " pathEditMode="relative" rAng="0" ptsTypes="AA">
                                      <p:cBhvr>
                                        <p:cTn id="14" dur="6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" y="9815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repeatCount="indefinite" autoRev="1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1.45833E-6 -0.02755 L -0.11393 -0.02755 " pathEditMode="relative" rAng="0" ptsTypes="AA">
                                      <p:cBhvr>
                                        <p:cTn id="19" dur="6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03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repeatCount="indefinite" autoRev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2.70833E-6 -0.02754 L -2.70833E-6 -0.13333 " pathEditMode="relative" rAng="0" ptsTypes="AA">
                                      <p:cBhvr>
                                        <p:cTn id="24" dur="6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301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9" dur="5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2" grpId="1" animBg="1"/>
      <p:bldP spid="40" grpId="0" animBg="1"/>
      <p:bldP spid="40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Oval 7">
            <a:extLst>
              <a:ext uri="{FF2B5EF4-FFF2-40B4-BE49-F238E27FC236}">
                <a16:creationId xmlns:a16="http://schemas.microsoft.com/office/drawing/2014/main" id="{DCDCDFFA-3B45-4EB9-B8FF-7F6D686D13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79488" y="1929417"/>
            <a:ext cx="1288612" cy="1284850"/>
          </a:xfrm>
          <a:prstGeom prst="ellipse">
            <a:avLst/>
          </a:prstGeom>
          <a:gradFill flip="none" rotWithShape="1">
            <a:gsLst>
              <a:gs pos="100000">
                <a:schemeClr val="accent3"/>
              </a:gs>
              <a:gs pos="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52" name="Oval 23">
            <a:extLst>
              <a:ext uri="{FF2B5EF4-FFF2-40B4-BE49-F238E27FC236}">
                <a16:creationId xmlns:a16="http://schemas.microsoft.com/office/drawing/2014/main" id="{6A727301-6D08-4EA2-A804-36CAF68F20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28932" y="4290952"/>
            <a:ext cx="1610062" cy="1614548"/>
          </a:xfrm>
          <a:prstGeom prst="ellipse">
            <a:avLst/>
          </a:prstGeom>
          <a:gradFill flip="none" rotWithShape="1">
            <a:gsLst>
              <a:gs pos="100000">
                <a:schemeClr val="accent4">
                  <a:lumMod val="75000"/>
                </a:schemeClr>
              </a:gs>
              <a:gs pos="23000">
                <a:schemeClr val="accent6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29" name="Rectangle 29">
            <a:extLst>
              <a:ext uri="{FF2B5EF4-FFF2-40B4-BE49-F238E27FC236}">
                <a16:creationId xmlns:a16="http://schemas.microsoft.com/office/drawing/2014/main" id="{9C5EDB59-B3C0-44A7-97FB-82505ED9C8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175" y="0"/>
            <a:ext cx="5908675" cy="6867525"/>
          </a:xfrm>
          <a:prstGeom prst="rect">
            <a:avLst/>
          </a:prstGeom>
          <a:gradFill>
            <a:gsLst>
              <a:gs pos="0">
                <a:srgbClr val="02DDFF"/>
              </a:gs>
              <a:gs pos="100000">
                <a:srgbClr val="897AEE"/>
              </a:gs>
            </a:gsLst>
            <a:lin ang="2700000" scaled="0"/>
          </a:gradFill>
          <a:ln w="9525">
            <a:noFill/>
            <a:round/>
            <a:headEnd/>
            <a:tailEnd/>
          </a:ln>
          <a:effectLst>
            <a:outerShdw blurRad="330200" dist="342900" dir="2700000" algn="tl" rotWithShape="0">
              <a:schemeClr val="accent3">
                <a:lumMod val="75000"/>
                <a:alpha val="26000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21AF5633-F567-4BA9-BB24-ADC448872C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87386" y="3833432"/>
            <a:ext cx="1551975" cy="2591180"/>
          </a:xfrm>
          <a:custGeom>
            <a:avLst/>
            <a:gdLst>
              <a:gd name="connsiteX0" fmla="*/ 794968 w 794968"/>
              <a:gd name="connsiteY0" fmla="*/ 0 h 1720175"/>
              <a:gd name="connsiteX1" fmla="*/ 794968 w 794968"/>
              <a:gd name="connsiteY1" fmla="*/ 1720175 h 1720175"/>
              <a:gd name="connsiteX2" fmla="*/ 772999 w 794968"/>
              <a:gd name="connsiteY2" fmla="*/ 1719062 h 1720175"/>
              <a:gd name="connsiteX3" fmla="*/ 0 w 794968"/>
              <a:gd name="connsiteY3" fmla="*/ 860087 h 1720175"/>
              <a:gd name="connsiteX4" fmla="*/ 772999 w 794968"/>
              <a:gd name="connsiteY4" fmla="*/ 1112 h 1720175"/>
              <a:gd name="connsiteX0" fmla="*/ 794968 w 794968"/>
              <a:gd name="connsiteY0" fmla="*/ 0 h 1720175"/>
              <a:gd name="connsiteX1" fmla="*/ 794968 w 794968"/>
              <a:gd name="connsiteY1" fmla="*/ 1720175 h 1720175"/>
              <a:gd name="connsiteX2" fmla="*/ 772999 w 794968"/>
              <a:gd name="connsiteY2" fmla="*/ 1719062 h 1720175"/>
              <a:gd name="connsiteX3" fmla="*/ 0 w 794968"/>
              <a:gd name="connsiteY3" fmla="*/ 860087 h 1720175"/>
              <a:gd name="connsiteX4" fmla="*/ 772999 w 794968"/>
              <a:gd name="connsiteY4" fmla="*/ 1112 h 1720175"/>
              <a:gd name="connsiteX5" fmla="*/ 794968 w 794968"/>
              <a:gd name="connsiteY5" fmla="*/ 0 h 1720175"/>
              <a:gd name="connsiteX0" fmla="*/ 794991 w 794991"/>
              <a:gd name="connsiteY0" fmla="*/ 0 h 1720175"/>
              <a:gd name="connsiteX1" fmla="*/ 794991 w 794991"/>
              <a:gd name="connsiteY1" fmla="*/ 1720175 h 1720175"/>
              <a:gd name="connsiteX2" fmla="*/ 773022 w 794991"/>
              <a:gd name="connsiteY2" fmla="*/ 1719062 h 1720175"/>
              <a:gd name="connsiteX3" fmla="*/ 23 w 794991"/>
              <a:gd name="connsiteY3" fmla="*/ 860087 h 1720175"/>
              <a:gd name="connsiteX4" fmla="*/ 773022 w 794991"/>
              <a:gd name="connsiteY4" fmla="*/ 1112 h 1720175"/>
              <a:gd name="connsiteX5" fmla="*/ 794991 w 794991"/>
              <a:gd name="connsiteY5" fmla="*/ 0 h 1720175"/>
              <a:gd name="connsiteX0" fmla="*/ 795062 w 795062"/>
              <a:gd name="connsiteY0" fmla="*/ 0 h 1720175"/>
              <a:gd name="connsiteX1" fmla="*/ 795062 w 795062"/>
              <a:gd name="connsiteY1" fmla="*/ 1720175 h 1720175"/>
              <a:gd name="connsiteX2" fmla="*/ 773093 w 795062"/>
              <a:gd name="connsiteY2" fmla="*/ 1719062 h 1720175"/>
              <a:gd name="connsiteX3" fmla="*/ 94 w 795062"/>
              <a:gd name="connsiteY3" fmla="*/ 860087 h 1720175"/>
              <a:gd name="connsiteX4" fmla="*/ 773093 w 795062"/>
              <a:gd name="connsiteY4" fmla="*/ 1112 h 1720175"/>
              <a:gd name="connsiteX5" fmla="*/ 795062 w 795062"/>
              <a:gd name="connsiteY5" fmla="*/ 0 h 1720175"/>
              <a:gd name="connsiteX0" fmla="*/ 824930 w 824930"/>
              <a:gd name="connsiteY0" fmla="*/ 0 h 1720175"/>
              <a:gd name="connsiteX1" fmla="*/ 824930 w 824930"/>
              <a:gd name="connsiteY1" fmla="*/ 1720175 h 1720175"/>
              <a:gd name="connsiteX2" fmla="*/ 802961 w 824930"/>
              <a:gd name="connsiteY2" fmla="*/ 1719062 h 1720175"/>
              <a:gd name="connsiteX3" fmla="*/ 86 w 824930"/>
              <a:gd name="connsiteY3" fmla="*/ 856043 h 1720175"/>
              <a:gd name="connsiteX4" fmla="*/ 802961 w 824930"/>
              <a:gd name="connsiteY4" fmla="*/ 1112 h 1720175"/>
              <a:gd name="connsiteX5" fmla="*/ 824930 w 824930"/>
              <a:gd name="connsiteY5" fmla="*/ 0 h 1720175"/>
              <a:gd name="connsiteX0" fmla="*/ 845687 w 845687"/>
              <a:gd name="connsiteY0" fmla="*/ 0 h 1720175"/>
              <a:gd name="connsiteX1" fmla="*/ 845687 w 845687"/>
              <a:gd name="connsiteY1" fmla="*/ 1720175 h 1720175"/>
              <a:gd name="connsiteX2" fmla="*/ 823718 w 845687"/>
              <a:gd name="connsiteY2" fmla="*/ 1719062 h 1720175"/>
              <a:gd name="connsiteX3" fmla="*/ 82 w 845687"/>
              <a:gd name="connsiteY3" fmla="*/ 856043 h 1720175"/>
              <a:gd name="connsiteX4" fmla="*/ 823718 w 845687"/>
              <a:gd name="connsiteY4" fmla="*/ 1112 h 1720175"/>
              <a:gd name="connsiteX5" fmla="*/ 845687 w 845687"/>
              <a:gd name="connsiteY5" fmla="*/ 0 h 1720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5687" h="1720175">
                <a:moveTo>
                  <a:pt x="845687" y="0"/>
                </a:moveTo>
                <a:lnTo>
                  <a:pt x="845687" y="1720175"/>
                </a:lnTo>
                <a:lnTo>
                  <a:pt x="823718" y="1719062"/>
                </a:lnTo>
                <a:cubicBezTo>
                  <a:pt x="389536" y="1674846"/>
                  <a:pt x="-6558" y="1501265"/>
                  <a:pt x="82" y="856043"/>
                </a:cubicBezTo>
                <a:cubicBezTo>
                  <a:pt x="6722" y="210821"/>
                  <a:pt x="389536" y="45328"/>
                  <a:pt x="823718" y="1112"/>
                </a:cubicBezTo>
                <a:lnTo>
                  <a:pt x="845687" y="0"/>
                </a:lnTo>
                <a:close/>
              </a:path>
            </a:pathLst>
          </a:custGeom>
          <a:gradFill flip="none" rotWithShape="1">
            <a:gsLst>
              <a:gs pos="100000">
                <a:schemeClr val="accent4">
                  <a:lumMod val="75000"/>
                  <a:alpha val="60000"/>
                </a:schemeClr>
              </a:gs>
              <a:gs pos="23000">
                <a:schemeClr val="accent6">
                  <a:alpha val="6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3810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30" name="Glass">
            <a:extLst>
              <a:ext uri="{FF2B5EF4-FFF2-40B4-BE49-F238E27FC236}">
                <a16:creationId xmlns:a16="http://schemas.microsoft.com/office/drawing/2014/main" id="{23F73946-609B-4E84-B1B2-0644537634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175" y="0"/>
            <a:ext cx="5908675" cy="6867525"/>
          </a:xfrm>
          <a:prstGeom prst="rect">
            <a:avLst/>
          </a:prstGeom>
          <a:gradFill>
            <a:gsLst>
              <a:gs pos="0">
                <a:srgbClr val="FFFFFF">
                  <a:alpha val="11000"/>
                </a:srgbClr>
              </a:gs>
              <a:gs pos="100000">
                <a:srgbClr val="FFFFFF">
                  <a:alpha val="21000"/>
                </a:srgbClr>
              </a:gs>
            </a:gsLst>
            <a:lin ang="2700000" scaled="0"/>
          </a:gradFill>
          <a:ln w="9525">
            <a:noFill/>
            <a:round/>
            <a:headEnd/>
            <a:tailEnd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31" name="Freeform 31">
            <a:extLst>
              <a:ext uri="{FF2B5EF4-FFF2-40B4-BE49-F238E27FC236}">
                <a16:creationId xmlns:a16="http://schemas.microsoft.com/office/drawing/2014/main" id="{DAE90772-216F-482B-A255-EFF5539FAD66}"/>
              </a:ext>
            </a:extLst>
          </p:cNvPr>
          <p:cNvSpPr>
            <a:spLocks/>
          </p:cNvSpPr>
          <p:nvPr/>
        </p:nvSpPr>
        <p:spPr bwMode="auto">
          <a:xfrm>
            <a:off x="6347046" y="1419225"/>
            <a:ext cx="5560759" cy="4029075"/>
          </a:xfrm>
          <a:custGeom>
            <a:avLst/>
            <a:gdLst>
              <a:gd name="T0" fmla="*/ 744 w 867"/>
              <a:gd name="T1" fmla="*/ 1056 h 1056"/>
              <a:gd name="T2" fmla="*/ 123 w 867"/>
              <a:gd name="T3" fmla="*/ 1056 h 1056"/>
              <a:gd name="T4" fmla="*/ 0 w 867"/>
              <a:gd name="T5" fmla="*/ 933 h 1056"/>
              <a:gd name="T6" fmla="*/ 0 w 867"/>
              <a:gd name="T7" fmla="*/ 123 h 1056"/>
              <a:gd name="T8" fmla="*/ 123 w 867"/>
              <a:gd name="T9" fmla="*/ 0 h 1056"/>
              <a:gd name="T10" fmla="*/ 744 w 867"/>
              <a:gd name="T11" fmla="*/ 0 h 1056"/>
              <a:gd name="T12" fmla="*/ 867 w 867"/>
              <a:gd name="T13" fmla="*/ 123 h 1056"/>
              <a:gd name="T14" fmla="*/ 867 w 867"/>
              <a:gd name="T15" fmla="*/ 933 h 1056"/>
              <a:gd name="T16" fmla="*/ 744 w 867"/>
              <a:gd name="T17" fmla="*/ 1056 h 10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67" h="1056">
                <a:moveTo>
                  <a:pt x="744" y="1056"/>
                </a:moveTo>
                <a:cubicBezTo>
                  <a:pt x="123" y="1056"/>
                  <a:pt x="123" y="1056"/>
                  <a:pt x="123" y="1056"/>
                </a:cubicBezTo>
                <a:cubicBezTo>
                  <a:pt x="55" y="1056"/>
                  <a:pt x="0" y="1001"/>
                  <a:pt x="0" y="933"/>
                </a:cubicBezTo>
                <a:cubicBezTo>
                  <a:pt x="0" y="123"/>
                  <a:pt x="0" y="123"/>
                  <a:pt x="0" y="123"/>
                </a:cubicBezTo>
                <a:cubicBezTo>
                  <a:pt x="0" y="55"/>
                  <a:pt x="55" y="0"/>
                  <a:pt x="123" y="0"/>
                </a:cubicBezTo>
                <a:cubicBezTo>
                  <a:pt x="744" y="0"/>
                  <a:pt x="744" y="0"/>
                  <a:pt x="744" y="0"/>
                </a:cubicBezTo>
                <a:cubicBezTo>
                  <a:pt x="812" y="0"/>
                  <a:pt x="867" y="55"/>
                  <a:pt x="867" y="123"/>
                </a:cubicBezTo>
                <a:cubicBezTo>
                  <a:pt x="867" y="933"/>
                  <a:pt x="867" y="933"/>
                  <a:pt x="867" y="933"/>
                </a:cubicBezTo>
                <a:cubicBezTo>
                  <a:pt x="867" y="1001"/>
                  <a:pt x="812" y="1056"/>
                  <a:pt x="744" y="1056"/>
                </a:cubicBezTo>
                <a:close/>
              </a:path>
            </a:pathLst>
          </a:custGeom>
          <a:gradFill>
            <a:gsLst>
              <a:gs pos="0">
                <a:srgbClr val="70A6F6"/>
              </a:gs>
              <a:gs pos="100000">
                <a:srgbClr val="9B2EE1"/>
              </a:gs>
            </a:gsLst>
            <a:lin ang="2700000" scaled="0"/>
          </a:gradFill>
          <a:ln w="9525">
            <a:noFill/>
            <a:round/>
            <a:headEnd/>
            <a:tailEnd/>
          </a:ln>
          <a:effectLst>
            <a:outerShdw blurRad="330200" dist="342900" dir="2700000" algn="tl" rotWithShape="0">
              <a:schemeClr val="accent3">
                <a:lumMod val="75000"/>
                <a:alpha val="26000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55" name="Blur_Sphere">
            <a:extLst>
              <a:ext uri="{FF2B5EF4-FFF2-40B4-BE49-F238E27FC236}">
                <a16:creationId xmlns:a16="http://schemas.microsoft.com/office/drawing/2014/main" id="{04740D1E-C4FF-4487-A38C-2C4F70A7DBC6}"/>
              </a:ext>
            </a:extLst>
          </p:cNvPr>
          <p:cNvSpPr/>
          <p:nvPr/>
        </p:nvSpPr>
        <p:spPr>
          <a:xfrm>
            <a:off x="9887812" y="1657705"/>
            <a:ext cx="1159496" cy="1852806"/>
          </a:xfrm>
          <a:custGeom>
            <a:avLst/>
            <a:gdLst>
              <a:gd name="connsiteX0" fmla="*/ 618292 w 784147"/>
              <a:gd name="connsiteY0" fmla="*/ 0 h 1232974"/>
              <a:gd name="connsiteX1" fmla="*/ 742899 w 784147"/>
              <a:gd name="connsiteY1" fmla="*/ 12525 h 1232974"/>
              <a:gd name="connsiteX2" fmla="*/ 784147 w 784147"/>
              <a:gd name="connsiteY2" fmla="*/ 25292 h 1232974"/>
              <a:gd name="connsiteX3" fmla="*/ 784147 w 784147"/>
              <a:gd name="connsiteY3" fmla="*/ 1207683 h 1232974"/>
              <a:gd name="connsiteX4" fmla="*/ 742899 w 784147"/>
              <a:gd name="connsiteY4" fmla="*/ 1220449 h 1232974"/>
              <a:gd name="connsiteX5" fmla="*/ 618292 w 784147"/>
              <a:gd name="connsiteY5" fmla="*/ 1232974 h 1232974"/>
              <a:gd name="connsiteX6" fmla="*/ 0 w 784147"/>
              <a:gd name="connsiteY6" fmla="*/ 616487 h 1232974"/>
              <a:gd name="connsiteX7" fmla="*/ 618292 w 784147"/>
              <a:gd name="connsiteY7" fmla="*/ 0 h 1232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4147" h="1232974">
                <a:moveTo>
                  <a:pt x="618292" y="0"/>
                </a:moveTo>
                <a:cubicBezTo>
                  <a:pt x="660976" y="0"/>
                  <a:pt x="702650" y="4313"/>
                  <a:pt x="742899" y="12525"/>
                </a:cubicBezTo>
                <a:lnTo>
                  <a:pt x="784147" y="25292"/>
                </a:lnTo>
                <a:lnTo>
                  <a:pt x="784147" y="1207683"/>
                </a:lnTo>
                <a:lnTo>
                  <a:pt x="742899" y="1220449"/>
                </a:lnTo>
                <a:cubicBezTo>
                  <a:pt x="702650" y="1228661"/>
                  <a:pt x="660976" y="1232974"/>
                  <a:pt x="618292" y="1232974"/>
                </a:cubicBezTo>
                <a:cubicBezTo>
                  <a:pt x="276819" y="1232974"/>
                  <a:pt x="0" y="956963"/>
                  <a:pt x="0" y="616487"/>
                </a:cubicBezTo>
                <a:cubicBezTo>
                  <a:pt x="0" y="276011"/>
                  <a:pt x="276819" y="0"/>
                  <a:pt x="618292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3"/>
              </a:gs>
              <a:gs pos="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2413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C1C6D2E-CA58-483A-87A1-8CD4C0C89C82}"/>
              </a:ext>
            </a:extLst>
          </p:cNvPr>
          <p:cNvGrpSpPr/>
          <p:nvPr/>
        </p:nvGrpSpPr>
        <p:grpSpPr>
          <a:xfrm>
            <a:off x="6336362" y="1411288"/>
            <a:ext cx="5582116" cy="4044950"/>
            <a:chOff x="7469188" y="1411288"/>
            <a:chExt cx="3319463" cy="4044950"/>
          </a:xfrm>
        </p:grpSpPr>
        <p:sp>
          <p:nvSpPr>
            <p:cNvPr id="32" name="Freeform 32">
              <a:extLst>
                <a:ext uri="{FF2B5EF4-FFF2-40B4-BE49-F238E27FC236}">
                  <a16:creationId xmlns:a16="http://schemas.microsoft.com/office/drawing/2014/main" id="{1879CFF2-D856-48C9-B8FE-C360E742AE34}"/>
                </a:ext>
              </a:extLst>
            </p:cNvPr>
            <p:cNvSpPr>
              <a:spLocks/>
            </p:cNvSpPr>
            <p:nvPr/>
          </p:nvSpPr>
          <p:spPr bwMode="auto">
            <a:xfrm>
              <a:off x="7475538" y="1419225"/>
              <a:ext cx="3306763" cy="4029075"/>
            </a:xfrm>
            <a:custGeom>
              <a:avLst/>
              <a:gdLst>
                <a:gd name="T0" fmla="*/ 744 w 867"/>
                <a:gd name="T1" fmla="*/ 1056 h 1056"/>
                <a:gd name="T2" fmla="*/ 123 w 867"/>
                <a:gd name="T3" fmla="*/ 1056 h 1056"/>
                <a:gd name="T4" fmla="*/ 0 w 867"/>
                <a:gd name="T5" fmla="*/ 933 h 1056"/>
                <a:gd name="T6" fmla="*/ 0 w 867"/>
                <a:gd name="T7" fmla="*/ 123 h 1056"/>
                <a:gd name="T8" fmla="*/ 123 w 867"/>
                <a:gd name="T9" fmla="*/ 0 h 1056"/>
                <a:gd name="T10" fmla="*/ 744 w 867"/>
                <a:gd name="T11" fmla="*/ 0 h 1056"/>
                <a:gd name="T12" fmla="*/ 867 w 867"/>
                <a:gd name="T13" fmla="*/ 123 h 1056"/>
                <a:gd name="T14" fmla="*/ 867 w 867"/>
                <a:gd name="T15" fmla="*/ 933 h 1056"/>
                <a:gd name="T16" fmla="*/ 744 w 867"/>
                <a:gd name="T17" fmla="*/ 1056 h 10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67" h="1056">
                  <a:moveTo>
                    <a:pt x="744" y="1056"/>
                  </a:moveTo>
                  <a:cubicBezTo>
                    <a:pt x="123" y="1056"/>
                    <a:pt x="123" y="1056"/>
                    <a:pt x="123" y="1056"/>
                  </a:cubicBezTo>
                  <a:cubicBezTo>
                    <a:pt x="55" y="1056"/>
                    <a:pt x="0" y="1001"/>
                    <a:pt x="0" y="933"/>
                  </a:cubicBezTo>
                  <a:cubicBezTo>
                    <a:pt x="0" y="123"/>
                    <a:pt x="0" y="123"/>
                    <a:pt x="0" y="123"/>
                  </a:cubicBezTo>
                  <a:cubicBezTo>
                    <a:pt x="0" y="55"/>
                    <a:pt x="55" y="0"/>
                    <a:pt x="123" y="0"/>
                  </a:cubicBezTo>
                  <a:cubicBezTo>
                    <a:pt x="744" y="0"/>
                    <a:pt x="744" y="0"/>
                    <a:pt x="744" y="0"/>
                  </a:cubicBezTo>
                  <a:cubicBezTo>
                    <a:pt x="812" y="0"/>
                    <a:pt x="867" y="55"/>
                    <a:pt x="867" y="123"/>
                  </a:cubicBezTo>
                  <a:cubicBezTo>
                    <a:pt x="867" y="933"/>
                    <a:pt x="867" y="933"/>
                    <a:pt x="867" y="933"/>
                  </a:cubicBezTo>
                  <a:cubicBezTo>
                    <a:pt x="867" y="1001"/>
                    <a:pt x="812" y="1056"/>
                    <a:pt x="744" y="1056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11000"/>
                  </a:srgbClr>
                </a:gs>
                <a:gs pos="100000">
                  <a:srgbClr val="FFFFFF">
                    <a:alpha val="22000"/>
                  </a:srgbClr>
                </a:gs>
              </a:gsLst>
              <a:lin ang="2700000" scaled="0"/>
            </a:gradFill>
            <a:ln w="9525">
              <a:noFill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37" name="Freeform 37">
              <a:extLst>
                <a:ext uri="{FF2B5EF4-FFF2-40B4-BE49-F238E27FC236}">
                  <a16:creationId xmlns:a16="http://schemas.microsoft.com/office/drawing/2014/main" id="{335077DC-708B-414F-960A-C3348EE5FA7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469188" y="1411288"/>
              <a:ext cx="3319463" cy="4044950"/>
            </a:xfrm>
            <a:custGeom>
              <a:avLst/>
              <a:gdLst>
                <a:gd name="T0" fmla="*/ 746 w 871"/>
                <a:gd name="T1" fmla="*/ 1060 h 1060"/>
                <a:gd name="T2" fmla="*/ 125 w 871"/>
                <a:gd name="T3" fmla="*/ 1060 h 1060"/>
                <a:gd name="T4" fmla="*/ 0 w 871"/>
                <a:gd name="T5" fmla="*/ 935 h 1060"/>
                <a:gd name="T6" fmla="*/ 0 w 871"/>
                <a:gd name="T7" fmla="*/ 125 h 1060"/>
                <a:gd name="T8" fmla="*/ 125 w 871"/>
                <a:gd name="T9" fmla="*/ 0 h 1060"/>
                <a:gd name="T10" fmla="*/ 746 w 871"/>
                <a:gd name="T11" fmla="*/ 0 h 1060"/>
                <a:gd name="T12" fmla="*/ 871 w 871"/>
                <a:gd name="T13" fmla="*/ 125 h 1060"/>
                <a:gd name="T14" fmla="*/ 871 w 871"/>
                <a:gd name="T15" fmla="*/ 935 h 1060"/>
                <a:gd name="T16" fmla="*/ 746 w 871"/>
                <a:gd name="T17" fmla="*/ 1060 h 1060"/>
                <a:gd name="T18" fmla="*/ 125 w 871"/>
                <a:gd name="T19" fmla="*/ 4 h 1060"/>
                <a:gd name="T20" fmla="*/ 3 w 871"/>
                <a:gd name="T21" fmla="*/ 125 h 1060"/>
                <a:gd name="T22" fmla="*/ 3 w 871"/>
                <a:gd name="T23" fmla="*/ 935 h 1060"/>
                <a:gd name="T24" fmla="*/ 125 w 871"/>
                <a:gd name="T25" fmla="*/ 1056 h 1060"/>
                <a:gd name="T26" fmla="*/ 746 w 871"/>
                <a:gd name="T27" fmla="*/ 1056 h 1060"/>
                <a:gd name="T28" fmla="*/ 867 w 871"/>
                <a:gd name="T29" fmla="*/ 935 h 1060"/>
                <a:gd name="T30" fmla="*/ 867 w 871"/>
                <a:gd name="T31" fmla="*/ 125 h 1060"/>
                <a:gd name="T32" fmla="*/ 746 w 871"/>
                <a:gd name="T33" fmla="*/ 4 h 1060"/>
                <a:gd name="T34" fmla="*/ 125 w 871"/>
                <a:gd name="T35" fmla="*/ 4 h 10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71" h="1060">
                  <a:moveTo>
                    <a:pt x="746" y="1060"/>
                  </a:moveTo>
                  <a:cubicBezTo>
                    <a:pt x="125" y="1060"/>
                    <a:pt x="125" y="1060"/>
                    <a:pt x="125" y="1060"/>
                  </a:cubicBezTo>
                  <a:cubicBezTo>
                    <a:pt x="56" y="1060"/>
                    <a:pt x="0" y="1004"/>
                    <a:pt x="0" y="935"/>
                  </a:cubicBezTo>
                  <a:cubicBezTo>
                    <a:pt x="0" y="125"/>
                    <a:pt x="0" y="125"/>
                    <a:pt x="0" y="125"/>
                  </a:cubicBezTo>
                  <a:cubicBezTo>
                    <a:pt x="0" y="56"/>
                    <a:pt x="56" y="0"/>
                    <a:pt x="125" y="0"/>
                  </a:cubicBezTo>
                  <a:cubicBezTo>
                    <a:pt x="746" y="0"/>
                    <a:pt x="746" y="0"/>
                    <a:pt x="746" y="0"/>
                  </a:cubicBezTo>
                  <a:cubicBezTo>
                    <a:pt x="815" y="0"/>
                    <a:pt x="871" y="56"/>
                    <a:pt x="871" y="125"/>
                  </a:cubicBezTo>
                  <a:cubicBezTo>
                    <a:pt x="871" y="935"/>
                    <a:pt x="871" y="935"/>
                    <a:pt x="871" y="935"/>
                  </a:cubicBezTo>
                  <a:cubicBezTo>
                    <a:pt x="871" y="1004"/>
                    <a:pt x="815" y="1060"/>
                    <a:pt x="746" y="1060"/>
                  </a:cubicBezTo>
                  <a:close/>
                  <a:moveTo>
                    <a:pt x="125" y="4"/>
                  </a:moveTo>
                  <a:cubicBezTo>
                    <a:pt x="58" y="4"/>
                    <a:pt x="3" y="58"/>
                    <a:pt x="3" y="125"/>
                  </a:cubicBezTo>
                  <a:cubicBezTo>
                    <a:pt x="3" y="935"/>
                    <a:pt x="3" y="935"/>
                    <a:pt x="3" y="935"/>
                  </a:cubicBezTo>
                  <a:cubicBezTo>
                    <a:pt x="3" y="1002"/>
                    <a:pt x="58" y="1056"/>
                    <a:pt x="125" y="1056"/>
                  </a:cubicBezTo>
                  <a:cubicBezTo>
                    <a:pt x="746" y="1056"/>
                    <a:pt x="746" y="1056"/>
                    <a:pt x="746" y="1056"/>
                  </a:cubicBezTo>
                  <a:cubicBezTo>
                    <a:pt x="813" y="1056"/>
                    <a:pt x="867" y="1002"/>
                    <a:pt x="867" y="935"/>
                  </a:cubicBezTo>
                  <a:cubicBezTo>
                    <a:pt x="867" y="125"/>
                    <a:pt x="867" y="125"/>
                    <a:pt x="867" y="125"/>
                  </a:cubicBezTo>
                  <a:cubicBezTo>
                    <a:pt x="867" y="58"/>
                    <a:pt x="813" y="4"/>
                    <a:pt x="746" y="4"/>
                  </a:cubicBezTo>
                  <a:lnTo>
                    <a:pt x="125" y="4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33000"/>
                  </a:srgbClr>
                </a:gs>
                <a:gs pos="82000">
                  <a:srgbClr val="FFFFFF">
                    <a:alpha val="0"/>
                  </a:srgbClr>
                </a:gs>
              </a:gsLst>
              <a:lin ang="270000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00579DB7-AC38-4120-9D37-447120804BFC}"/>
              </a:ext>
            </a:extLst>
          </p:cNvPr>
          <p:cNvGrpSpPr/>
          <p:nvPr/>
        </p:nvGrpSpPr>
        <p:grpSpPr>
          <a:xfrm>
            <a:off x="4686669" y="1463236"/>
            <a:ext cx="500063" cy="388938"/>
            <a:chOff x="4235450" y="1731963"/>
            <a:chExt cx="500063" cy="388938"/>
          </a:xfrm>
          <a:effectLst>
            <a:outerShdw blurRad="101600" dist="165100" dir="6600000" sx="82000" sy="82000" algn="tr" rotWithShape="0">
              <a:schemeClr val="accent3">
                <a:lumMod val="50000"/>
                <a:alpha val="13000"/>
              </a:schemeClr>
            </a:outerShdw>
          </a:effectLst>
        </p:grpSpPr>
        <p:sp>
          <p:nvSpPr>
            <p:cNvPr id="38" name="Freeform 38">
              <a:extLst>
                <a:ext uri="{FF2B5EF4-FFF2-40B4-BE49-F238E27FC236}">
                  <a16:creationId xmlns:a16="http://schemas.microsoft.com/office/drawing/2014/main" id="{8B2ED9D7-CD3F-4D41-B4B4-8169776E6009}"/>
                </a:ext>
              </a:extLst>
            </p:cNvPr>
            <p:cNvSpPr>
              <a:spLocks/>
            </p:cNvSpPr>
            <p:nvPr/>
          </p:nvSpPr>
          <p:spPr bwMode="auto">
            <a:xfrm>
              <a:off x="4605338" y="1755775"/>
              <a:ext cx="130175" cy="231775"/>
            </a:xfrm>
            <a:custGeom>
              <a:avLst/>
              <a:gdLst>
                <a:gd name="T0" fmla="*/ 74 w 82"/>
                <a:gd name="T1" fmla="*/ 0 h 146"/>
                <a:gd name="T2" fmla="*/ 82 w 82"/>
                <a:gd name="T3" fmla="*/ 33 h 146"/>
                <a:gd name="T4" fmla="*/ 7 w 82"/>
                <a:gd name="T5" fmla="*/ 146 h 146"/>
                <a:gd name="T6" fmla="*/ 0 w 82"/>
                <a:gd name="T7" fmla="*/ 115 h 146"/>
                <a:gd name="T8" fmla="*/ 74 w 82"/>
                <a:gd name="T9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146">
                  <a:moveTo>
                    <a:pt x="74" y="0"/>
                  </a:moveTo>
                  <a:lnTo>
                    <a:pt x="82" y="33"/>
                  </a:lnTo>
                  <a:lnTo>
                    <a:pt x="7" y="146"/>
                  </a:lnTo>
                  <a:lnTo>
                    <a:pt x="0" y="115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39" name="Freeform 39">
              <a:extLst>
                <a:ext uri="{FF2B5EF4-FFF2-40B4-BE49-F238E27FC236}">
                  <a16:creationId xmlns:a16="http://schemas.microsoft.com/office/drawing/2014/main" id="{1386789C-7403-4A8C-BA9B-FC7A1E03441B}"/>
                </a:ext>
              </a:extLst>
            </p:cNvPr>
            <p:cNvSpPr>
              <a:spLocks/>
            </p:cNvSpPr>
            <p:nvPr/>
          </p:nvSpPr>
          <p:spPr bwMode="auto">
            <a:xfrm>
              <a:off x="4518025" y="1916113"/>
              <a:ext cx="98425" cy="71438"/>
            </a:xfrm>
            <a:custGeom>
              <a:avLst/>
              <a:gdLst>
                <a:gd name="T0" fmla="*/ 55 w 62"/>
                <a:gd name="T1" fmla="*/ 14 h 45"/>
                <a:gd name="T2" fmla="*/ 62 w 62"/>
                <a:gd name="T3" fmla="*/ 45 h 45"/>
                <a:gd name="T4" fmla="*/ 7 w 62"/>
                <a:gd name="T5" fmla="*/ 31 h 45"/>
                <a:gd name="T6" fmla="*/ 0 w 62"/>
                <a:gd name="T7" fmla="*/ 0 h 45"/>
                <a:gd name="T8" fmla="*/ 55 w 62"/>
                <a:gd name="T9" fmla="*/ 14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45">
                  <a:moveTo>
                    <a:pt x="55" y="14"/>
                  </a:moveTo>
                  <a:lnTo>
                    <a:pt x="62" y="45"/>
                  </a:lnTo>
                  <a:lnTo>
                    <a:pt x="7" y="31"/>
                  </a:lnTo>
                  <a:lnTo>
                    <a:pt x="0" y="0"/>
                  </a:lnTo>
                  <a:lnTo>
                    <a:pt x="55" y="14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40" name="Freeform 40">
              <a:extLst>
                <a:ext uri="{FF2B5EF4-FFF2-40B4-BE49-F238E27FC236}">
                  <a16:creationId xmlns:a16="http://schemas.microsoft.com/office/drawing/2014/main" id="{ED9D66FD-2EDC-4B94-A3D6-604ECF055241}"/>
                </a:ext>
              </a:extLst>
            </p:cNvPr>
            <p:cNvSpPr>
              <a:spLocks/>
            </p:cNvSpPr>
            <p:nvPr/>
          </p:nvSpPr>
          <p:spPr bwMode="auto">
            <a:xfrm>
              <a:off x="4464050" y="1916113"/>
              <a:ext cx="65088" cy="136525"/>
            </a:xfrm>
            <a:custGeom>
              <a:avLst/>
              <a:gdLst>
                <a:gd name="T0" fmla="*/ 34 w 41"/>
                <a:gd name="T1" fmla="*/ 0 h 86"/>
                <a:gd name="T2" fmla="*/ 41 w 41"/>
                <a:gd name="T3" fmla="*/ 31 h 86"/>
                <a:gd name="T4" fmla="*/ 7 w 41"/>
                <a:gd name="T5" fmla="*/ 86 h 86"/>
                <a:gd name="T6" fmla="*/ 0 w 41"/>
                <a:gd name="T7" fmla="*/ 52 h 86"/>
                <a:gd name="T8" fmla="*/ 34 w 41"/>
                <a:gd name="T9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86">
                  <a:moveTo>
                    <a:pt x="34" y="0"/>
                  </a:moveTo>
                  <a:lnTo>
                    <a:pt x="41" y="31"/>
                  </a:lnTo>
                  <a:lnTo>
                    <a:pt x="7" y="86"/>
                  </a:lnTo>
                  <a:lnTo>
                    <a:pt x="0" y="52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41" name="Freeform 41">
              <a:extLst>
                <a:ext uri="{FF2B5EF4-FFF2-40B4-BE49-F238E27FC236}">
                  <a16:creationId xmlns:a16="http://schemas.microsoft.com/office/drawing/2014/main" id="{BF3AC52B-A198-465F-8428-1771AF95EF9A}"/>
                </a:ext>
              </a:extLst>
            </p:cNvPr>
            <p:cNvSpPr>
              <a:spLocks/>
            </p:cNvSpPr>
            <p:nvPr/>
          </p:nvSpPr>
          <p:spPr bwMode="auto">
            <a:xfrm>
              <a:off x="4376738" y="1976438"/>
              <a:ext cx="98425" cy="76200"/>
            </a:xfrm>
            <a:custGeom>
              <a:avLst/>
              <a:gdLst>
                <a:gd name="T0" fmla="*/ 55 w 62"/>
                <a:gd name="T1" fmla="*/ 14 h 48"/>
                <a:gd name="T2" fmla="*/ 62 w 62"/>
                <a:gd name="T3" fmla="*/ 48 h 48"/>
                <a:gd name="T4" fmla="*/ 10 w 62"/>
                <a:gd name="T5" fmla="*/ 34 h 48"/>
                <a:gd name="T6" fmla="*/ 0 w 62"/>
                <a:gd name="T7" fmla="*/ 0 h 48"/>
                <a:gd name="T8" fmla="*/ 55 w 62"/>
                <a:gd name="T9" fmla="*/ 1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48">
                  <a:moveTo>
                    <a:pt x="55" y="14"/>
                  </a:moveTo>
                  <a:lnTo>
                    <a:pt x="62" y="48"/>
                  </a:lnTo>
                  <a:lnTo>
                    <a:pt x="10" y="34"/>
                  </a:lnTo>
                  <a:lnTo>
                    <a:pt x="0" y="0"/>
                  </a:lnTo>
                  <a:lnTo>
                    <a:pt x="55" y="14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42" name="Freeform 42">
              <a:extLst>
                <a:ext uri="{FF2B5EF4-FFF2-40B4-BE49-F238E27FC236}">
                  <a16:creationId xmlns:a16="http://schemas.microsoft.com/office/drawing/2014/main" id="{8FF876A8-A0AE-4723-B43D-B8C363D00FF6}"/>
                </a:ext>
              </a:extLst>
            </p:cNvPr>
            <p:cNvSpPr>
              <a:spLocks/>
            </p:cNvSpPr>
            <p:nvPr/>
          </p:nvSpPr>
          <p:spPr bwMode="auto">
            <a:xfrm>
              <a:off x="4319588" y="1976438"/>
              <a:ext cx="73025" cy="144463"/>
            </a:xfrm>
            <a:custGeom>
              <a:avLst/>
              <a:gdLst>
                <a:gd name="T0" fmla="*/ 36 w 46"/>
                <a:gd name="T1" fmla="*/ 0 h 91"/>
                <a:gd name="T2" fmla="*/ 46 w 46"/>
                <a:gd name="T3" fmla="*/ 34 h 91"/>
                <a:gd name="T4" fmla="*/ 7 w 46"/>
                <a:gd name="T5" fmla="*/ 91 h 91"/>
                <a:gd name="T6" fmla="*/ 0 w 46"/>
                <a:gd name="T7" fmla="*/ 58 h 91"/>
                <a:gd name="T8" fmla="*/ 36 w 46"/>
                <a:gd name="T9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91">
                  <a:moveTo>
                    <a:pt x="36" y="0"/>
                  </a:moveTo>
                  <a:lnTo>
                    <a:pt x="46" y="34"/>
                  </a:lnTo>
                  <a:lnTo>
                    <a:pt x="7" y="91"/>
                  </a:lnTo>
                  <a:lnTo>
                    <a:pt x="0" y="58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43" name="Freeform 43">
              <a:extLst>
                <a:ext uri="{FF2B5EF4-FFF2-40B4-BE49-F238E27FC236}">
                  <a16:creationId xmlns:a16="http://schemas.microsoft.com/office/drawing/2014/main" id="{85AAB8AA-EFCC-42D1-BEC3-F10C937B2992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5450" y="2044700"/>
              <a:ext cx="95250" cy="76200"/>
            </a:xfrm>
            <a:custGeom>
              <a:avLst/>
              <a:gdLst>
                <a:gd name="T0" fmla="*/ 53 w 60"/>
                <a:gd name="T1" fmla="*/ 15 h 48"/>
                <a:gd name="T2" fmla="*/ 60 w 60"/>
                <a:gd name="T3" fmla="*/ 48 h 48"/>
                <a:gd name="T4" fmla="*/ 7 w 60"/>
                <a:gd name="T5" fmla="*/ 34 h 48"/>
                <a:gd name="T6" fmla="*/ 0 w 60"/>
                <a:gd name="T7" fmla="*/ 0 h 48"/>
                <a:gd name="T8" fmla="*/ 53 w 60"/>
                <a:gd name="T9" fmla="*/ 15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48">
                  <a:moveTo>
                    <a:pt x="53" y="15"/>
                  </a:moveTo>
                  <a:lnTo>
                    <a:pt x="60" y="48"/>
                  </a:lnTo>
                  <a:lnTo>
                    <a:pt x="7" y="34"/>
                  </a:lnTo>
                  <a:lnTo>
                    <a:pt x="0" y="0"/>
                  </a:lnTo>
                  <a:lnTo>
                    <a:pt x="53" y="15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44" name="Freeform 44">
              <a:extLst>
                <a:ext uri="{FF2B5EF4-FFF2-40B4-BE49-F238E27FC236}">
                  <a16:creationId xmlns:a16="http://schemas.microsoft.com/office/drawing/2014/main" id="{5C0FC90E-8565-4552-B873-48196BE4F4AB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5450" y="1731963"/>
              <a:ext cx="487363" cy="336550"/>
            </a:xfrm>
            <a:custGeom>
              <a:avLst/>
              <a:gdLst>
                <a:gd name="T0" fmla="*/ 307 w 307"/>
                <a:gd name="T1" fmla="*/ 15 h 212"/>
                <a:gd name="T2" fmla="*/ 233 w 307"/>
                <a:gd name="T3" fmla="*/ 130 h 212"/>
                <a:gd name="T4" fmla="*/ 178 w 307"/>
                <a:gd name="T5" fmla="*/ 116 h 212"/>
                <a:gd name="T6" fmla="*/ 144 w 307"/>
                <a:gd name="T7" fmla="*/ 168 h 212"/>
                <a:gd name="T8" fmla="*/ 89 w 307"/>
                <a:gd name="T9" fmla="*/ 154 h 212"/>
                <a:gd name="T10" fmla="*/ 53 w 307"/>
                <a:gd name="T11" fmla="*/ 212 h 212"/>
                <a:gd name="T12" fmla="*/ 0 w 307"/>
                <a:gd name="T13" fmla="*/ 197 h 212"/>
                <a:gd name="T14" fmla="*/ 72 w 307"/>
                <a:gd name="T15" fmla="*/ 82 h 212"/>
                <a:gd name="T16" fmla="*/ 127 w 307"/>
                <a:gd name="T17" fmla="*/ 96 h 212"/>
                <a:gd name="T18" fmla="*/ 163 w 307"/>
                <a:gd name="T19" fmla="*/ 39 h 212"/>
                <a:gd name="T20" fmla="*/ 219 w 307"/>
                <a:gd name="T21" fmla="*/ 53 h 212"/>
                <a:gd name="T22" fmla="*/ 252 w 307"/>
                <a:gd name="T23" fmla="*/ 0 h 212"/>
                <a:gd name="T24" fmla="*/ 307 w 307"/>
                <a:gd name="T25" fmla="*/ 15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07" h="212">
                  <a:moveTo>
                    <a:pt x="307" y="15"/>
                  </a:moveTo>
                  <a:lnTo>
                    <a:pt x="233" y="130"/>
                  </a:lnTo>
                  <a:lnTo>
                    <a:pt x="178" y="116"/>
                  </a:lnTo>
                  <a:lnTo>
                    <a:pt x="144" y="168"/>
                  </a:lnTo>
                  <a:lnTo>
                    <a:pt x="89" y="154"/>
                  </a:lnTo>
                  <a:lnTo>
                    <a:pt x="53" y="212"/>
                  </a:lnTo>
                  <a:lnTo>
                    <a:pt x="0" y="197"/>
                  </a:lnTo>
                  <a:lnTo>
                    <a:pt x="72" y="82"/>
                  </a:lnTo>
                  <a:lnTo>
                    <a:pt x="127" y="96"/>
                  </a:lnTo>
                  <a:lnTo>
                    <a:pt x="163" y="39"/>
                  </a:lnTo>
                  <a:lnTo>
                    <a:pt x="219" y="53"/>
                  </a:lnTo>
                  <a:lnTo>
                    <a:pt x="252" y="0"/>
                  </a:lnTo>
                  <a:lnTo>
                    <a:pt x="307" y="1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BD40E2AE-D3E3-4FD6-B19F-C955582E12D1}"/>
              </a:ext>
            </a:extLst>
          </p:cNvPr>
          <p:cNvGrpSpPr/>
          <p:nvPr/>
        </p:nvGrpSpPr>
        <p:grpSpPr>
          <a:xfrm rot="13381700" flipH="1">
            <a:off x="2076071" y="4500525"/>
            <a:ext cx="941044" cy="505856"/>
            <a:chOff x="1393036" y="1869116"/>
            <a:chExt cx="1953280" cy="1049980"/>
          </a:xfrm>
          <a:solidFill>
            <a:schemeClr val="accent4"/>
          </a:solidFill>
          <a:effectLst>
            <a:outerShdw blurRad="177800" dist="292100" dir="8100000" sx="82000" sy="82000" algn="tr" rotWithShape="0">
              <a:schemeClr val="accent3">
                <a:lumMod val="50000"/>
                <a:alpha val="19000"/>
              </a:schemeClr>
            </a:outerShdw>
          </a:effectLst>
        </p:grpSpPr>
        <p:sp>
          <p:nvSpPr>
            <p:cNvPr id="58" name="Freeform 5">
              <a:extLst>
                <a:ext uri="{FF2B5EF4-FFF2-40B4-BE49-F238E27FC236}">
                  <a16:creationId xmlns:a16="http://schemas.microsoft.com/office/drawing/2014/main" id="{7A1BBE28-B728-48CE-B2DC-70D8F926EAFB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3036" y="1934737"/>
              <a:ext cx="1953280" cy="984359"/>
            </a:xfrm>
            <a:custGeom>
              <a:avLst/>
              <a:gdLst>
                <a:gd name="T0" fmla="*/ 286 w 571"/>
                <a:gd name="T1" fmla="*/ 286 h 286"/>
                <a:gd name="T2" fmla="*/ 0 w 571"/>
                <a:gd name="T3" fmla="*/ 0 h 286"/>
                <a:gd name="T4" fmla="*/ 112 w 571"/>
                <a:gd name="T5" fmla="*/ 0 h 286"/>
                <a:gd name="T6" fmla="*/ 286 w 571"/>
                <a:gd name="T7" fmla="*/ 174 h 286"/>
                <a:gd name="T8" fmla="*/ 459 w 571"/>
                <a:gd name="T9" fmla="*/ 0 h 286"/>
                <a:gd name="T10" fmla="*/ 571 w 571"/>
                <a:gd name="T11" fmla="*/ 0 h 286"/>
                <a:gd name="T12" fmla="*/ 286 w 571"/>
                <a:gd name="T13" fmla="*/ 286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71" h="286">
                  <a:moveTo>
                    <a:pt x="286" y="286"/>
                  </a:moveTo>
                  <a:cubicBezTo>
                    <a:pt x="128" y="286"/>
                    <a:pt x="0" y="158"/>
                    <a:pt x="0" y="0"/>
                  </a:cubicBezTo>
                  <a:cubicBezTo>
                    <a:pt x="112" y="0"/>
                    <a:pt x="112" y="0"/>
                    <a:pt x="112" y="0"/>
                  </a:cubicBezTo>
                  <a:cubicBezTo>
                    <a:pt x="112" y="96"/>
                    <a:pt x="190" y="174"/>
                    <a:pt x="286" y="174"/>
                  </a:cubicBezTo>
                  <a:cubicBezTo>
                    <a:pt x="381" y="174"/>
                    <a:pt x="459" y="96"/>
                    <a:pt x="459" y="0"/>
                  </a:cubicBezTo>
                  <a:cubicBezTo>
                    <a:pt x="571" y="0"/>
                    <a:pt x="571" y="0"/>
                    <a:pt x="571" y="0"/>
                  </a:cubicBezTo>
                  <a:cubicBezTo>
                    <a:pt x="571" y="158"/>
                    <a:pt x="443" y="286"/>
                    <a:pt x="286" y="28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scene3d>
              <a:camera prst="orthographicFront"/>
              <a:lightRig rig="soft" dir="t"/>
            </a:scene3d>
            <a:sp3d>
              <a:bevelT w="88900" h="50800"/>
            </a:sp3d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59" name="Oval 6">
              <a:extLst>
                <a:ext uri="{FF2B5EF4-FFF2-40B4-BE49-F238E27FC236}">
                  <a16:creationId xmlns:a16="http://schemas.microsoft.com/office/drawing/2014/main" id="{D2325447-94A7-4239-9E4F-AF89533894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3036" y="1869116"/>
              <a:ext cx="384094" cy="131248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60" name="Oval 7">
              <a:extLst>
                <a:ext uri="{FF2B5EF4-FFF2-40B4-BE49-F238E27FC236}">
                  <a16:creationId xmlns:a16="http://schemas.microsoft.com/office/drawing/2014/main" id="{2BD40073-45B7-4889-B192-BD7EC4ECF2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62222" y="1869116"/>
              <a:ext cx="384094" cy="131248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0203995B-6AF1-4DD7-AEA5-278056F6FE27}"/>
              </a:ext>
            </a:extLst>
          </p:cNvPr>
          <p:cNvGrpSpPr/>
          <p:nvPr/>
        </p:nvGrpSpPr>
        <p:grpSpPr>
          <a:xfrm>
            <a:off x="9997166" y="790390"/>
            <a:ext cx="337958" cy="337958"/>
            <a:chOff x="7679006" y="5792679"/>
            <a:chExt cx="337958" cy="337958"/>
          </a:xfrm>
        </p:grpSpPr>
        <p:sp>
          <p:nvSpPr>
            <p:cNvPr id="62" name="Freeform 9">
              <a:extLst>
                <a:ext uri="{FF2B5EF4-FFF2-40B4-BE49-F238E27FC236}">
                  <a16:creationId xmlns:a16="http://schemas.microsoft.com/office/drawing/2014/main" id="{9AE93163-2FAC-4ADA-B6C3-FDE8C26D60F3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798035" y="5792679"/>
              <a:ext cx="99899" cy="337958"/>
            </a:xfrm>
            <a:custGeom>
              <a:avLst/>
              <a:gdLst>
                <a:gd name="T0" fmla="*/ 53 w 106"/>
                <a:gd name="T1" fmla="*/ 358 h 358"/>
                <a:gd name="T2" fmla="*/ 0 w 106"/>
                <a:gd name="T3" fmla="*/ 306 h 358"/>
                <a:gd name="T4" fmla="*/ 0 w 106"/>
                <a:gd name="T5" fmla="*/ 52 h 358"/>
                <a:gd name="T6" fmla="*/ 53 w 106"/>
                <a:gd name="T7" fmla="*/ 0 h 358"/>
                <a:gd name="T8" fmla="*/ 106 w 106"/>
                <a:gd name="T9" fmla="*/ 52 h 358"/>
                <a:gd name="T10" fmla="*/ 106 w 106"/>
                <a:gd name="T11" fmla="*/ 306 h 358"/>
                <a:gd name="T12" fmla="*/ 53 w 106"/>
                <a:gd name="T13" fmla="*/ 358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" h="358">
                  <a:moveTo>
                    <a:pt x="53" y="358"/>
                  </a:moveTo>
                  <a:cubicBezTo>
                    <a:pt x="24" y="358"/>
                    <a:pt x="0" y="335"/>
                    <a:pt x="0" y="306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2" y="0"/>
                    <a:pt x="106" y="23"/>
                    <a:pt x="106" y="52"/>
                  </a:cubicBezTo>
                  <a:cubicBezTo>
                    <a:pt x="106" y="306"/>
                    <a:pt x="106" y="306"/>
                    <a:pt x="106" y="306"/>
                  </a:cubicBezTo>
                  <a:cubicBezTo>
                    <a:pt x="106" y="335"/>
                    <a:pt x="82" y="358"/>
                    <a:pt x="53" y="358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63" name="Freeform 10">
              <a:extLst>
                <a:ext uri="{FF2B5EF4-FFF2-40B4-BE49-F238E27FC236}">
                  <a16:creationId xmlns:a16="http://schemas.microsoft.com/office/drawing/2014/main" id="{3FDE27A2-B00D-4472-8DBE-4E65B173B462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679006" y="5911708"/>
              <a:ext cx="337958" cy="99899"/>
            </a:xfrm>
            <a:custGeom>
              <a:avLst/>
              <a:gdLst>
                <a:gd name="T0" fmla="*/ 358 w 358"/>
                <a:gd name="T1" fmla="*/ 53 h 106"/>
                <a:gd name="T2" fmla="*/ 306 w 358"/>
                <a:gd name="T3" fmla="*/ 106 h 106"/>
                <a:gd name="T4" fmla="*/ 52 w 358"/>
                <a:gd name="T5" fmla="*/ 106 h 106"/>
                <a:gd name="T6" fmla="*/ 0 w 358"/>
                <a:gd name="T7" fmla="*/ 53 h 106"/>
                <a:gd name="T8" fmla="*/ 52 w 358"/>
                <a:gd name="T9" fmla="*/ 0 h 106"/>
                <a:gd name="T10" fmla="*/ 306 w 358"/>
                <a:gd name="T11" fmla="*/ 0 h 106"/>
                <a:gd name="T12" fmla="*/ 358 w 358"/>
                <a:gd name="T13" fmla="*/ 5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8" h="106">
                  <a:moveTo>
                    <a:pt x="358" y="53"/>
                  </a:moveTo>
                  <a:cubicBezTo>
                    <a:pt x="358" y="82"/>
                    <a:pt x="335" y="106"/>
                    <a:pt x="306" y="106"/>
                  </a:cubicBezTo>
                  <a:cubicBezTo>
                    <a:pt x="52" y="106"/>
                    <a:pt x="52" y="106"/>
                    <a:pt x="52" y="106"/>
                  </a:cubicBezTo>
                  <a:cubicBezTo>
                    <a:pt x="23" y="106"/>
                    <a:pt x="0" y="82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35" y="0"/>
                    <a:pt x="358" y="24"/>
                    <a:pt x="358" y="53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82461AEF-4B09-4AAC-A787-B6C499249862}"/>
              </a:ext>
            </a:extLst>
          </p:cNvPr>
          <p:cNvGrpSpPr/>
          <p:nvPr/>
        </p:nvGrpSpPr>
        <p:grpSpPr>
          <a:xfrm rot="18900000">
            <a:off x="7469188" y="5792679"/>
            <a:ext cx="337958" cy="337958"/>
            <a:chOff x="7679006" y="5792679"/>
            <a:chExt cx="337958" cy="337958"/>
          </a:xfrm>
        </p:grpSpPr>
        <p:sp>
          <p:nvSpPr>
            <p:cNvPr id="69" name="Freeform 9">
              <a:extLst>
                <a:ext uri="{FF2B5EF4-FFF2-40B4-BE49-F238E27FC236}">
                  <a16:creationId xmlns:a16="http://schemas.microsoft.com/office/drawing/2014/main" id="{D3DCD7C5-0F4E-4BE6-928D-54BF71AA7E4D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798035" y="5792679"/>
              <a:ext cx="99899" cy="337958"/>
            </a:xfrm>
            <a:custGeom>
              <a:avLst/>
              <a:gdLst>
                <a:gd name="T0" fmla="*/ 53 w 106"/>
                <a:gd name="T1" fmla="*/ 358 h 358"/>
                <a:gd name="T2" fmla="*/ 0 w 106"/>
                <a:gd name="T3" fmla="*/ 306 h 358"/>
                <a:gd name="T4" fmla="*/ 0 w 106"/>
                <a:gd name="T5" fmla="*/ 52 h 358"/>
                <a:gd name="T6" fmla="*/ 53 w 106"/>
                <a:gd name="T7" fmla="*/ 0 h 358"/>
                <a:gd name="T8" fmla="*/ 106 w 106"/>
                <a:gd name="T9" fmla="*/ 52 h 358"/>
                <a:gd name="T10" fmla="*/ 106 w 106"/>
                <a:gd name="T11" fmla="*/ 306 h 358"/>
                <a:gd name="T12" fmla="*/ 53 w 106"/>
                <a:gd name="T13" fmla="*/ 358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" h="358">
                  <a:moveTo>
                    <a:pt x="53" y="358"/>
                  </a:moveTo>
                  <a:cubicBezTo>
                    <a:pt x="24" y="358"/>
                    <a:pt x="0" y="335"/>
                    <a:pt x="0" y="306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2" y="0"/>
                    <a:pt x="106" y="23"/>
                    <a:pt x="106" y="52"/>
                  </a:cubicBezTo>
                  <a:cubicBezTo>
                    <a:pt x="106" y="306"/>
                    <a:pt x="106" y="306"/>
                    <a:pt x="106" y="306"/>
                  </a:cubicBezTo>
                  <a:cubicBezTo>
                    <a:pt x="106" y="335"/>
                    <a:pt x="82" y="358"/>
                    <a:pt x="53" y="358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70" name="Freeform 10">
              <a:extLst>
                <a:ext uri="{FF2B5EF4-FFF2-40B4-BE49-F238E27FC236}">
                  <a16:creationId xmlns:a16="http://schemas.microsoft.com/office/drawing/2014/main" id="{3CD33A8B-9555-4CD2-B271-EC196D127B3C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679006" y="5911708"/>
              <a:ext cx="337958" cy="99899"/>
            </a:xfrm>
            <a:custGeom>
              <a:avLst/>
              <a:gdLst>
                <a:gd name="T0" fmla="*/ 358 w 358"/>
                <a:gd name="T1" fmla="*/ 53 h 106"/>
                <a:gd name="T2" fmla="*/ 306 w 358"/>
                <a:gd name="T3" fmla="*/ 106 h 106"/>
                <a:gd name="T4" fmla="*/ 52 w 358"/>
                <a:gd name="T5" fmla="*/ 106 h 106"/>
                <a:gd name="T6" fmla="*/ 0 w 358"/>
                <a:gd name="T7" fmla="*/ 53 h 106"/>
                <a:gd name="T8" fmla="*/ 52 w 358"/>
                <a:gd name="T9" fmla="*/ 0 h 106"/>
                <a:gd name="T10" fmla="*/ 306 w 358"/>
                <a:gd name="T11" fmla="*/ 0 h 106"/>
                <a:gd name="T12" fmla="*/ 358 w 358"/>
                <a:gd name="T13" fmla="*/ 5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8" h="106">
                  <a:moveTo>
                    <a:pt x="358" y="53"/>
                  </a:moveTo>
                  <a:cubicBezTo>
                    <a:pt x="358" y="82"/>
                    <a:pt x="335" y="106"/>
                    <a:pt x="306" y="106"/>
                  </a:cubicBezTo>
                  <a:cubicBezTo>
                    <a:pt x="52" y="106"/>
                    <a:pt x="52" y="106"/>
                    <a:pt x="52" y="106"/>
                  </a:cubicBezTo>
                  <a:cubicBezTo>
                    <a:pt x="23" y="106"/>
                    <a:pt x="0" y="82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35" y="0"/>
                    <a:pt x="358" y="24"/>
                    <a:pt x="358" y="53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sp>
        <p:nvSpPr>
          <p:cNvPr id="81" name="Rectangle 19">
            <a:extLst>
              <a:ext uri="{FF2B5EF4-FFF2-40B4-BE49-F238E27FC236}">
                <a16:creationId xmlns:a16="http://schemas.microsoft.com/office/drawing/2014/main" id="{F98D2252-7CF6-4827-A8B5-F77D953559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2361" y="2223622"/>
            <a:ext cx="4217501" cy="22159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vi-VN" altLang="ru-UA" sz="3600" b="1">
                <a:solidFill>
                  <a:schemeClr val="bg2"/>
                </a:solidFill>
                <a:effectLst>
                  <a:outerShdw blurRad="266700" dist="114300" dir="2700000" algn="tl">
                    <a:schemeClr val="accent3">
                      <a:lumMod val="50000"/>
                      <a:alpha val="13000"/>
                    </a:schemeClr>
                  </a:outerShdw>
                </a:effectLst>
                <a:latin typeface="Montserrat" panose="00000500000000000000" pitchFamily="50" charset="-52"/>
              </a:rPr>
              <a:t>TextField là</a:t>
            </a:r>
            <a:r>
              <a:rPr lang="en-US" altLang="ru-UA" sz="3600" b="1">
                <a:solidFill>
                  <a:schemeClr val="bg2"/>
                </a:solidFill>
                <a:effectLst>
                  <a:outerShdw blurRad="266700" dist="114300" dir="2700000" algn="tl">
                    <a:schemeClr val="accent3">
                      <a:lumMod val="50000"/>
                      <a:alpha val="13000"/>
                    </a:schemeClr>
                  </a:outerShdw>
                </a:effectLst>
                <a:latin typeface="Montserrat" panose="00000500000000000000" pitchFamily="50" charset="-52"/>
              </a:rPr>
              <a:t> </a:t>
            </a:r>
          </a:p>
          <a:p>
            <a:pPr lvl="0"/>
            <a:r>
              <a:rPr lang="vi-VN" altLang="ru-UA" sz="3600" b="1">
                <a:solidFill>
                  <a:schemeClr val="bg2"/>
                </a:solidFill>
                <a:effectLst>
                  <a:outerShdw blurRad="266700" dist="114300" dir="2700000" algn="tl">
                    <a:schemeClr val="accent3">
                      <a:lumMod val="50000"/>
                      <a:alpha val="13000"/>
                    </a:schemeClr>
                  </a:outerShdw>
                </a:effectLst>
                <a:latin typeface="Montserrat" panose="00000500000000000000" pitchFamily="50" charset="-52"/>
              </a:rPr>
              <a:t>Widget cho phép</a:t>
            </a:r>
            <a:endParaRPr lang="en-US" altLang="ru-UA" sz="3600" b="1">
              <a:solidFill>
                <a:schemeClr val="bg2"/>
              </a:solidFill>
              <a:effectLst>
                <a:outerShdw blurRad="266700" dist="114300" dir="2700000" algn="tl">
                  <a:schemeClr val="accent3">
                    <a:lumMod val="50000"/>
                    <a:alpha val="13000"/>
                  </a:schemeClr>
                </a:outerShdw>
              </a:effectLst>
              <a:latin typeface="Montserrat" panose="00000500000000000000" pitchFamily="50" charset="-52"/>
            </a:endParaRPr>
          </a:p>
          <a:p>
            <a:pPr lvl="0"/>
            <a:r>
              <a:rPr lang="vi-VN" altLang="ru-UA" sz="3600" b="1">
                <a:solidFill>
                  <a:schemeClr val="bg2"/>
                </a:solidFill>
                <a:effectLst>
                  <a:outerShdw blurRad="266700" dist="114300" dir="2700000" algn="tl">
                    <a:schemeClr val="accent3">
                      <a:lumMod val="50000"/>
                      <a:alpha val="13000"/>
                    </a:schemeClr>
                  </a:outerShdw>
                </a:effectLst>
                <a:latin typeface="Montserrat" panose="00000500000000000000" pitchFamily="50" charset="-52"/>
              </a:rPr>
              <a:t>người dùng</a:t>
            </a:r>
            <a:endParaRPr lang="en-US" altLang="ru-UA" sz="3600" b="1">
              <a:solidFill>
                <a:schemeClr val="bg2"/>
              </a:solidFill>
              <a:effectLst>
                <a:outerShdw blurRad="266700" dist="114300" dir="2700000" algn="tl">
                  <a:schemeClr val="accent3">
                    <a:lumMod val="50000"/>
                    <a:alpha val="13000"/>
                  </a:schemeClr>
                </a:outerShdw>
              </a:effectLst>
              <a:latin typeface="Montserrat" panose="00000500000000000000" pitchFamily="50" charset="-52"/>
            </a:endParaRPr>
          </a:p>
          <a:p>
            <a:pPr lvl="0"/>
            <a:r>
              <a:rPr lang="vi-VN" altLang="ru-UA" sz="3600" b="1">
                <a:solidFill>
                  <a:schemeClr val="bg2"/>
                </a:solidFill>
                <a:effectLst>
                  <a:outerShdw blurRad="266700" dist="114300" dir="2700000" algn="tl">
                    <a:schemeClr val="accent3">
                      <a:lumMod val="50000"/>
                      <a:alpha val="13000"/>
                    </a:schemeClr>
                  </a:outerShdw>
                </a:effectLst>
                <a:latin typeface="Montserrat" panose="00000500000000000000" pitchFamily="50" charset="-52"/>
              </a:rPr>
              <a:t>nhập </a:t>
            </a:r>
            <a:r>
              <a:rPr lang="en-US" altLang="ru-UA" sz="3600" b="1">
                <a:solidFill>
                  <a:schemeClr val="bg2"/>
                </a:solidFill>
                <a:effectLst>
                  <a:outerShdw blurRad="266700" dist="114300" dir="2700000" algn="tl">
                    <a:schemeClr val="accent3">
                      <a:lumMod val="50000"/>
                      <a:alpha val="13000"/>
                    </a:schemeClr>
                  </a:outerShdw>
                </a:effectLst>
                <a:latin typeface="Montserrat" panose="00000500000000000000" pitchFamily="50" charset="-52"/>
              </a:rPr>
              <a:t>văn bản</a:t>
            </a:r>
            <a:endParaRPr lang="ru-UA" altLang="ru-UA" sz="3600" b="1">
              <a:solidFill>
                <a:schemeClr val="bg2"/>
              </a:solidFill>
              <a:effectLst>
                <a:outerShdw blurRad="266700" dist="114300" dir="2700000" algn="tl">
                  <a:schemeClr val="accent3">
                    <a:lumMod val="50000"/>
                    <a:alpha val="13000"/>
                  </a:schemeClr>
                </a:outerShdw>
              </a:effectLst>
              <a:latin typeface="Montserrat" panose="00000500000000000000" pitchFamily="50" charset="-52"/>
            </a:endParaRPr>
          </a:p>
        </p:txBody>
      </p:sp>
      <p:sp>
        <p:nvSpPr>
          <p:cNvPr id="3" name="Rectangle 31">
            <a:extLst>
              <a:ext uri="{FF2B5EF4-FFF2-40B4-BE49-F238E27FC236}">
                <a16:creationId xmlns:a16="http://schemas.microsoft.com/office/drawing/2014/main" id="{50C008E4-6D44-FB98-9A2F-A4BCB1B6E9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59831" y="391262"/>
            <a:ext cx="2370842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ru-UA" sz="3200" b="1">
                <a:solidFill>
                  <a:schemeClr val="bg2"/>
                </a:solidFill>
                <a:latin typeface="Montserrat" panose="00000500000000000000" pitchFamily="50" charset="-52"/>
              </a:rPr>
              <a:t>1. TextField</a:t>
            </a:r>
            <a:endParaRPr lang="ru-UA" altLang="ru-UA" sz="3200" b="1">
              <a:solidFill>
                <a:schemeClr val="bg2"/>
              </a:solidFill>
              <a:latin typeface="Montserrat" panose="00000500000000000000" pitchFamily="50" charset="-52"/>
            </a:endParaRPr>
          </a:p>
        </p:txBody>
      </p:sp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5802AE49-9477-F85F-6519-8D1D22BBA72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-4533" r="-851"/>
          <a:stretch>
            <a:fillRect/>
          </a:stretch>
        </p:blipFill>
        <p:spPr>
          <a:xfrm>
            <a:off x="6134100" y="1762125"/>
            <a:ext cx="5784378" cy="3343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397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3.75E-6 -3.7037E-7 L -0.00026 0.19352 " pathEditMode="relative" rAng="0" ptsTypes="AA">
                                      <p:cBhvr>
                                        <p:cTn id="9" dur="67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9676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1.45833E-6 -3.7037E-7 L -0.00117 0.19653 " pathEditMode="relative" rAng="0" ptsTypes="AA">
                                      <p:cBhvr>
                                        <p:cTn id="14" dur="6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" y="9815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1.875E-6 2.96296E-6 L -0.00156 -0.33889 " pathEditMode="relative" rAng="0" ptsTypes="AA">
                                      <p:cBhvr>
                                        <p:cTn id="19" dur="67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8" y="-16944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3.33333E-6 L -0.00156 -0.33889 " pathEditMode="relative" rAng="0" ptsTypes="AA">
                                      <p:cBhvr>
                                        <p:cTn id="24" dur="67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8" y="-16944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repeatCount="indefinite" autoRev="1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-4.16667E-6 4.44444E-6 L -4.16667E-6 0.16226 " pathEditMode="relative" rAng="0" ptsTypes="AA">
                                      <p:cBhvr>
                                        <p:cTn id="29" dur="67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102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34" dur="5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7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9" dur="5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42" presetClass="path" presetSubtype="0" repeatCount="indefinite" accel="50000" decel="50000" autoRev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2.29167E-6 3.33333E-6 L -0.0431 3.33333E-6 " pathEditMode="relative" rAng="0" ptsTypes="AA">
                                      <p:cBhvr>
                                        <p:cTn id="44" dur="675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61" y="0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2" presetClass="entr" presetSubtype="8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54" grpId="1" animBg="1"/>
      <p:bldP spid="52" grpId="0" animBg="1"/>
      <p:bldP spid="52" grpId="1" animBg="1"/>
      <p:bldP spid="53" grpId="0" animBg="1"/>
      <p:bldP spid="53" grpId="1" animBg="1"/>
      <p:bldP spid="55" grpId="0" animBg="1"/>
      <p:bldP spid="55" grpId="1" animBg="1"/>
      <p:bldP spid="81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73C2FC-7795-C3D9-4DA8-59B386760F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E547B7BF-A401-B137-F8BD-D5B5E5D47925}"/>
              </a:ext>
            </a:extLst>
          </p:cNvPr>
          <p:cNvGrpSpPr/>
          <p:nvPr/>
        </p:nvGrpSpPr>
        <p:grpSpPr>
          <a:xfrm>
            <a:off x="8477655" y="2216449"/>
            <a:ext cx="2248993" cy="2242428"/>
            <a:chOff x="6772802" y="1406220"/>
            <a:chExt cx="2248993" cy="2242428"/>
          </a:xfrm>
        </p:grpSpPr>
        <p:sp>
          <p:nvSpPr>
            <p:cNvPr id="24" name="Oval 7">
              <a:extLst>
                <a:ext uri="{FF2B5EF4-FFF2-40B4-BE49-F238E27FC236}">
                  <a16:creationId xmlns:a16="http://schemas.microsoft.com/office/drawing/2014/main" id="{73CBE151-EAB9-C68A-398F-520B31FCC0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72802" y="1406220"/>
              <a:ext cx="2248993" cy="2242428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  <a:effectLst>
              <a:softEdge rad="6985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21" name="Oval 7">
              <a:extLst>
                <a:ext uri="{FF2B5EF4-FFF2-40B4-BE49-F238E27FC236}">
                  <a16:creationId xmlns:a16="http://schemas.microsoft.com/office/drawing/2014/main" id="{185B6F45-965B-FB15-7BC3-73A9832C23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18460" y="1579953"/>
              <a:ext cx="1315298" cy="1311458"/>
            </a:xfrm>
            <a:prstGeom prst="ellipse">
              <a:avLst/>
            </a:prstGeom>
            <a:gradFill flip="none" rotWithShape="1">
              <a:gsLst>
                <a:gs pos="100000">
                  <a:schemeClr val="accent4">
                    <a:lumMod val="75000"/>
                  </a:schemeClr>
                </a:gs>
                <a:gs pos="23000">
                  <a:schemeClr val="accent6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</p:grpSp>
      <p:sp>
        <p:nvSpPr>
          <p:cNvPr id="22" name="Blur_Sphere">
            <a:extLst>
              <a:ext uri="{FF2B5EF4-FFF2-40B4-BE49-F238E27FC236}">
                <a16:creationId xmlns:a16="http://schemas.microsoft.com/office/drawing/2014/main" id="{85F5B97B-8F40-E324-4BC9-80570E8FCFE5}"/>
              </a:ext>
            </a:extLst>
          </p:cNvPr>
          <p:cNvSpPr/>
          <p:nvPr/>
        </p:nvSpPr>
        <p:spPr>
          <a:xfrm>
            <a:off x="8523062" y="2131774"/>
            <a:ext cx="1159496" cy="1168289"/>
          </a:xfrm>
          <a:custGeom>
            <a:avLst/>
            <a:gdLst>
              <a:gd name="connsiteX0" fmla="*/ 618292 w 784147"/>
              <a:gd name="connsiteY0" fmla="*/ 0 h 1232974"/>
              <a:gd name="connsiteX1" fmla="*/ 742899 w 784147"/>
              <a:gd name="connsiteY1" fmla="*/ 12525 h 1232974"/>
              <a:gd name="connsiteX2" fmla="*/ 784147 w 784147"/>
              <a:gd name="connsiteY2" fmla="*/ 25292 h 1232974"/>
              <a:gd name="connsiteX3" fmla="*/ 784147 w 784147"/>
              <a:gd name="connsiteY3" fmla="*/ 1207683 h 1232974"/>
              <a:gd name="connsiteX4" fmla="*/ 742899 w 784147"/>
              <a:gd name="connsiteY4" fmla="*/ 1220449 h 1232974"/>
              <a:gd name="connsiteX5" fmla="*/ 618292 w 784147"/>
              <a:gd name="connsiteY5" fmla="*/ 1232974 h 1232974"/>
              <a:gd name="connsiteX6" fmla="*/ 0 w 784147"/>
              <a:gd name="connsiteY6" fmla="*/ 616487 h 1232974"/>
              <a:gd name="connsiteX7" fmla="*/ 618292 w 784147"/>
              <a:gd name="connsiteY7" fmla="*/ 0 h 1232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4147" h="1232974">
                <a:moveTo>
                  <a:pt x="618292" y="0"/>
                </a:moveTo>
                <a:cubicBezTo>
                  <a:pt x="660976" y="0"/>
                  <a:pt x="702650" y="4313"/>
                  <a:pt x="742899" y="12525"/>
                </a:cubicBezTo>
                <a:lnTo>
                  <a:pt x="784147" y="25292"/>
                </a:lnTo>
                <a:lnTo>
                  <a:pt x="784147" y="1207683"/>
                </a:lnTo>
                <a:lnTo>
                  <a:pt x="742899" y="1220449"/>
                </a:lnTo>
                <a:cubicBezTo>
                  <a:pt x="702650" y="1228661"/>
                  <a:pt x="660976" y="1232974"/>
                  <a:pt x="618292" y="1232974"/>
                </a:cubicBezTo>
                <a:cubicBezTo>
                  <a:pt x="276819" y="1232974"/>
                  <a:pt x="0" y="956963"/>
                  <a:pt x="0" y="616487"/>
                </a:cubicBezTo>
                <a:cubicBezTo>
                  <a:pt x="0" y="276011"/>
                  <a:pt x="276819" y="0"/>
                  <a:pt x="618292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4">
                  <a:lumMod val="75000"/>
                  <a:alpha val="60000"/>
                </a:schemeClr>
              </a:gs>
              <a:gs pos="23000">
                <a:schemeClr val="accent6">
                  <a:alpha val="6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2159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40" name="Oval 23">
            <a:extLst>
              <a:ext uri="{FF2B5EF4-FFF2-40B4-BE49-F238E27FC236}">
                <a16:creationId xmlns:a16="http://schemas.microsoft.com/office/drawing/2014/main" id="{73170A72-4BCE-76D5-E286-4F17F1B39D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19325" y="5382042"/>
            <a:ext cx="1216000" cy="1219387"/>
          </a:xfrm>
          <a:prstGeom prst="ellipse">
            <a:avLst/>
          </a:prstGeom>
          <a:gradFill flip="none" rotWithShape="1">
            <a:gsLst>
              <a:gs pos="100000">
                <a:schemeClr val="accent3"/>
              </a:gs>
              <a:gs pos="23000">
                <a:schemeClr val="accent1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3175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D144C1BB-48F0-DCB8-16C8-E59C8F39B2CF}"/>
              </a:ext>
            </a:extLst>
          </p:cNvPr>
          <p:cNvGrpSpPr/>
          <p:nvPr/>
        </p:nvGrpSpPr>
        <p:grpSpPr>
          <a:xfrm>
            <a:off x="2023904" y="4994557"/>
            <a:ext cx="2396050" cy="2389054"/>
            <a:chOff x="551559" y="4354644"/>
            <a:chExt cx="2396050" cy="2389054"/>
          </a:xfrm>
        </p:grpSpPr>
        <p:sp>
          <p:nvSpPr>
            <p:cNvPr id="31" name="Oval 7">
              <a:extLst>
                <a:ext uri="{FF2B5EF4-FFF2-40B4-BE49-F238E27FC236}">
                  <a16:creationId xmlns:a16="http://schemas.microsoft.com/office/drawing/2014/main" id="{D1BDCD2F-4962-0D8F-AC2D-EFF7BF96BA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59" y="4354644"/>
              <a:ext cx="2396050" cy="2389054"/>
            </a:xfrm>
            <a:prstGeom prst="ellipse">
              <a:avLst/>
            </a:prstGeom>
            <a:gradFill flip="none" rotWithShape="1">
              <a:gsLst>
                <a:gs pos="100000">
                  <a:schemeClr val="accent3">
                    <a:lumMod val="50000"/>
                  </a:schemeClr>
                </a:gs>
                <a:gs pos="23000">
                  <a:schemeClr val="accent3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softEdge rad="6477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0E0DC3AD-A01A-A716-DEBE-9296201EA655}"/>
                </a:ext>
              </a:extLst>
            </p:cNvPr>
            <p:cNvGrpSpPr/>
            <p:nvPr/>
          </p:nvGrpSpPr>
          <p:grpSpPr>
            <a:xfrm>
              <a:off x="623992" y="4478846"/>
              <a:ext cx="1697405" cy="1614661"/>
              <a:chOff x="623992" y="4478846"/>
              <a:chExt cx="1697405" cy="1614661"/>
            </a:xfrm>
          </p:grpSpPr>
          <p:sp>
            <p:nvSpPr>
              <p:cNvPr id="33" name="Oval 7">
                <a:extLst>
                  <a:ext uri="{FF2B5EF4-FFF2-40B4-BE49-F238E27FC236}">
                    <a16:creationId xmlns:a16="http://schemas.microsoft.com/office/drawing/2014/main" id="{5ADBC598-E2B1-B0EA-9A70-0BC6DE6110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0358" y="4527056"/>
                <a:ext cx="1571039" cy="1566451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75000"/>
                    </a:schemeClr>
                  </a:gs>
                  <a:gs pos="23000">
                    <a:schemeClr val="accent3">
                      <a:lumMod val="60000"/>
                      <a:lumOff val="40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>
                  <a:solidFill>
                    <a:schemeClr val="lt1"/>
                  </a:solidFill>
                </a:endParaRPr>
              </a:p>
            </p:txBody>
          </p:sp>
          <p:sp>
            <p:nvSpPr>
              <p:cNvPr id="34" name="Oval 7">
                <a:extLst>
                  <a:ext uri="{FF2B5EF4-FFF2-40B4-BE49-F238E27FC236}">
                    <a16:creationId xmlns:a16="http://schemas.microsoft.com/office/drawing/2014/main" id="{2B3F33B2-0E83-EC93-0CE7-AC9E2F04E0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8900000">
                <a:off x="623992" y="4478846"/>
                <a:ext cx="1508823" cy="1220581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20000"/>
                      <a:lumOff val="80000"/>
                      <a:alpha val="85000"/>
                    </a:schemeClr>
                  </a:gs>
                  <a:gs pos="0">
                    <a:schemeClr val="accent3">
                      <a:lumMod val="20000"/>
                      <a:lumOff val="8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  <a:effectLst>
                <a:softEdge rad="241300"/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</p:grp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026B9CA-4348-E757-D5A6-A476268C3F7C}"/>
              </a:ext>
            </a:extLst>
          </p:cNvPr>
          <p:cNvGrpSpPr/>
          <p:nvPr/>
        </p:nvGrpSpPr>
        <p:grpSpPr>
          <a:xfrm rot="18900000">
            <a:off x="3682703" y="2488606"/>
            <a:ext cx="337958" cy="213100"/>
            <a:chOff x="7679006" y="5792679"/>
            <a:chExt cx="337958" cy="337958"/>
          </a:xfrm>
        </p:grpSpPr>
        <p:sp>
          <p:nvSpPr>
            <p:cNvPr id="47" name="Freeform 9">
              <a:extLst>
                <a:ext uri="{FF2B5EF4-FFF2-40B4-BE49-F238E27FC236}">
                  <a16:creationId xmlns:a16="http://schemas.microsoft.com/office/drawing/2014/main" id="{F20F2115-11BC-08D3-058C-5003E3DC85D8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798035" y="5792679"/>
              <a:ext cx="99899" cy="337958"/>
            </a:xfrm>
            <a:custGeom>
              <a:avLst/>
              <a:gdLst>
                <a:gd name="T0" fmla="*/ 53 w 106"/>
                <a:gd name="T1" fmla="*/ 358 h 358"/>
                <a:gd name="T2" fmla="*/ 0 w 106"/>
                <a:gd name="T3" fmla="*/ 306 h 358"/>
                <a:gd name="T4" fmla="*/ 0 w 106"/>
                <a:gd name="T5" fmla="*/ 52 h 358"/>
                <a:gd name="T6" fmla="*/ 53 w 106"/>
                <a:gd name="T7" fmla="*/ 0 h 358"/>
                <a:gd name="T8" fmla="*/ 106 w 106"/>
                <a:gd name="T9" fmla="*/ 52 h 358"/>
                <a:gd name="T10" fmla="*/ 106 w 106"/>
                <a:gd name="T11" fmla="*/ 306 h 358"/>
                <a:gd name="T12" fmla="*/ 53 w 106"/>
                <a:gd name="T13" fmla="*/ 358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" h="358">
                  <a:moveTo>
                    <a:pt x="53" y="358"/>
                  </a:moveTo>
                  <a:cubicBezTo>
                    <a:pt x="24" y="358"/>
                    <a:pt x="0" y="335"/>
                    <a:pt x="0" y="306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2" y="0"/>
                    <a:pt x="106" y="23"/>
                    <a:pt x="106" y="52"/>
                  </a:cubicBezTo>
                  <a:cubicBezTo>
                    <a:pt x="106" y="306"/>
                    <a:pt x="106" y="306"/>
                    <a:pt x="106" y="306"/>
                  </a:cubicBezTo>
                  <a:cubicBezTo>
                    <a:pt x="106" y="335"/>
                    <a:pt x="82" y="358"/>
                    <a:pt x="53" y="358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48" name="Freeform 10">
              <a:extLst>
                <a:ext uri="{FF2B5EF4-FFF2-40B4-BE49-F238E27FC236}">
                  <a16:creationId xmlns:a16="http://schemas.microsoft.com/office/drawing/2014/main" id="{E8DFB062-7063-32A2-9A72-B5597F6D7765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679006" y="5911708"/>
              <a:ext cx="337958" cy="99899"/>
            </a:xfrm>
            <a:custGeom>
              <a:avLst/>
              <a:gdLst>
                <a:gd name="T0" fmla="*/ 358 w 358"/>
                <a:gd name="T1" fmla="*/ 53 h 106"/>
                <a:gd name="T2" fmla="*/ 306 w 358"/>
                <a:gd name="T3" fmla="*/ 106 h 106"/>
                <a:gd name="T4" fmla="*/ 52 w 358"/>
                <a:gd name="T5" fmla="*/ 106 h 106"/>
                <a:gd name="T6" fmla="*/ 0 w 358"/>
                <a:gd name="T7" fmla="*/ 53 h 106"/>
                <a:gd name="T8" fmla="*/ 52 w 358"/>
                <a:gd name="T9" fmla="*/ 0 h 106"/>
                <a:gd name="T10" fmla="*/ 306 w 358"/>
                <a:gd name="T11" fmla="*/ 0 h 106"/>
                <a:gd name="T12" fmla="*/ 358 w 358"/>
                <a:gd name="T13" fmla="*/ 5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8" h="106">
                  <a:moveTo>
                    <a:pt x="358" y="53"/>
                  </a:moveTo>
                  <a:cubicBezTo>
                    <a:pt x="358" y="82"/>
                    <a:pt x="335" y="106"/>
                    <a:pt x="306" y="106"/>
                  </a:cubicBezTo>
                  <a:cubicBezTo>
                    <a:pt x="52" y="106"/>
                    <a:pt x="52" y="106"/>
                    <a:pt x="52" y="106"/>
                  </a:cubicBezTo>
                  <a:cubicBezTo>
                    <a:pt x="23" y="106"/>
                    <a:pt x="0" y="82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35" y="0"/>
                    <a:pt x="358" y="24"/>
                    <a:pt x="358" y="53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sp>
        <p:nvSpPr>
          <p:cNvPr id="2" name="Rectangle 31">
            <a:extLst>
              <a:ext uri="{FF2B5EF4-FFF2-40B4-BE49-F238E27FC236}">
                <a16:creationId xmlns:a16="http://schemas.microsoft.com/office/drawing/2014/main" id="{BF74EF10-BE63-1804-D266-0EBF7B1BEA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46502" y="154956"/>
            <a:ext cx="7622279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ru-UA" sz="3200" b="1">
                <a:solidFill>
                  <a:schemeClr val="bg2"/>
                </a:solidFill>
                <a:latin typeface="Montserrat" panose="00000500000000000000" pitchFamily="50" charset="-52"/>
              </a:rPr>
              <a:t>2. FloatingActionButton và variants</a:t>
            </a:r>
            <a:endParaRPr lang="ru-UA" altLang="ru-UA" sz="3200" b="1">
              <a:solidFill>
                <a:schemeClr val="bg2"/>
              </a:solidFill>
              <a:latin typeface="Montserrat" panose="00000500000000000000" pitchFamily="50" charset="-52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E069366-6844-AAD9-0B20-EEDF671EC7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12" t="9376" r="12412" b="9376"/>
          <a:stretch>
            <a:fillRect/>
          </a:stretch>
        </p:blipFill>
        <p:spPr>
          <a:xfrm>
            <a:off x="6211289" y="962099"/>
            <a:ext cx="4000197" cy="54790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EB49B13-64DA-083F-D0CC-71CEE7C933C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3127"/>
          <a:stretch>
            <a:fillRect/>
          </a:stretch>
        </p:blipFill>
        <p:spPr>
          <a:xfrm>
            <a:off x="1551519" y="872687"/>
            <a:ext cx="3843442" cy="5568844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16EC808-55CA-5FCA-C861-7E99339979A2}"/>
              </a:ext>
            </a:extLst>
          </p:cNvPr>
          <p:cNvCxnSpPr>
            <a:cxnSpLocks/>
          </p:cNvCxnSpPr>
          <p:nvPr/>
        </p:nvCxnSpPr>
        <p:spPr>
          <a:xfrm flipV="1">
            <a:off x="5018810" y="2216449"/>
            <a:ext cx="1778231" cy="49947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E563B02-8B2B-C564-B279-169FA4C9F152}"/>
              </a:ext>
            </a:extLst>
          </p:cNvPr>
          <p:cNvCxnSpPr>
            <a:cxnSpLocks/>
          </p:cNvCxnSpPr>
          <p:nvPr/>
        </p:nvCxnSpPr>
        <p:spPr>
          <a:xfrm flipV="1">
            <a:off x="5018810" y="3129280"/>
            <a:ext cx="1729423" cy="208383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CBC9363-B71F-92DE-1866-26D56883CE4E}"/>
              </a:ext>
            </a:extLst>
          </p:cNvPr>
          <p:cNvCxnSpPr>
            <a:cxnSpLocks/>
          </p:cNvCxnSpPr>
          <p:nvPr/>
        </p:nvCxnSpPr>
        <p:spPr>
          <a:xfrm>
            <a:off x="5192929" y="4163486"/>
            <a:ext cx="1756511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7CCC4F7-5B78-61B8-B1FB-4DE6364AE9BB}"/>
              </a:ext>
            </a:extLst>
          </p:cNvPr>
          <p:cNvCxnSpPr>
            <a:cxnSpLocks/>
          </p:cNvCxnSpPr>
          <p:nvPr/>
        </p:nvCxnSpPr>
        <p:spPr>
          <a:xfrm>
            <a:off x="5217744" y="5067726"/>
            <a:ext cx="1731696" cy="314316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7385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4.58333E-6 -4.81481E-6 L -0.00026 0.19352 " pathEditMode="relative" rAng="0" ptsTypes="AA">
                                      <p:cBhvr>
                                        <p:cTn id="9" dur="6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9676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-4.07407E-6 L -0.00117 0.19653 " pathEditMode="relative" rAng="0" ptsTypes="AA">
                                      <p:cBhvr>
                                        <p:cTn id="14" dur="6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" y="9815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repeatCount="indefinite" autoRev="1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1.45833E-6 -0.02755 L -0.11393 -0.02755 " pathEditMode="relative" rAng="0" ptsTypes="AA">
                                      <p:cBhvr>
                                        <p:cTn id="19" dur="6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03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repeatCount="indefinite" autoRev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2.70833E-6 -0.02754 L -2.70833E-6 -0.13333 " pathEditMode="relative" rAng="0" ptsTypes="AA">
                                      <p:cBhvr>
                                        <p:cTn id="24" dur="6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301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9" dur="5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2" grpId="1" animBg="1"/>
      <p:bldP spid="40" grpId="0" animBg="1"/>
      <p:bldP spid="40" grpId="1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E79F5C-4E6D-0361-8D7B-A23238ECFF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Sphere">
            <a:extLst>
              <a:ext uri="{FF2B5EF4-FFF2-40B4-BE49-F238E27FC236}">
                <a16:creationId xmlns:a16="http://schemas.microsoft.com/office/drawing/2014/main" id="{D97C7C0F-FD46-C433-7A3A-2D53E9B46059}"/>
              </a:ext>
            </a:extLst>
          </p:cNvPr>
          <p:cNvGrpSpPr/>
          <p:nvPr/>
        </p:nvGrpSpPr>
        <p:grpSpPr>
          <a:xfrm>
            <a:off x="9314863" y="1552117"/>
            <a:ext cx="1194484" cy="1268236"/>
            <a:chOff x="8266112" y="61656"/>
            <a:chExt cx="1282622" cy="1361817"/>
          </a:xfrm>
        </p:grpSpPr>
        <p:sp>
          <p:nvSpPr>
            <p:cNvPr id="35" name="Oval 7">
              <a:extLst>
                <a:ext uri="{FF2B5EF4-FFF2-40B4-BE49-F238E27FC236}">
                  <a16:creationId xmlns:a16="http://schemas.microsoft.com/office/drawing/2014/main" id="{941FDA4E-84B4-5A26-6FFD-FB1F7FD11F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12150" y="190499"/>
              <a:ext cx="1236584" cy="1232974"/>
            </a:xfrm>
            <a:prstGeom prst="ellipse">
              <a:avLst/>
            </a:prstGeom>
            <a:gradFill flip="none" rotWithShape="1">
              <a:gsLst>
                <a:gs pos="100000">
                  <a:schemeClr val="accent4">
                    <a:lumMod val="75000"/>
                  </a:schemeClr>
                </a:gs>
                <a:gs pos="23000">
                  <a:schemeClr val="accent6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36" name="Oval 7">
              <a:extLst>
                <a:ext uri="{FF2B5EF4-FFF2-40B4-BE49-F238E27FC236}">
                  <a16:creationId xmlns:a16="http://schemas.microsoft.com/office/drawing/2014/main" id="{876232B9-0F86-24EB-0AE0-268AB396D6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66112" y="61656"/>
              <a:ext cx="1019232" cy="1016257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  <a:effectLst>
              <a:softEdge rad="3175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</p:grpSp>
      <p:sp>
        <p:nvSpPr>
          <p:cNvPr id="33" name="Oval 23">
            <a:extLst>
              <a:ext uri="{FF2B5EF4-FFF2-40B4-BE49-F238E27FC236}">
                <a16:creationId xmlns:a16="http://schemas.microsoft.com/office/drawing/2014/main" id="{6A4A5412-3692-5779-0763-2AE11A3E9D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62482" y="4823183"/>
            <a:ext cx="1375942" cy="1379775"/>
          </a:xfrm>
          <a:prstGeom prst="ellipse">
            <a:avLst/>
          </a:prstGeom>
          <a:gradFill flip="none" rotWithShape="1">
            <a:gsLst>
              <a:gs pos="100000">
                <a:schemeClr val="accent3"/>
              </a:gs>
              <a:gs pos="23000">
                <a:schemeClr val="accent1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13" name="Freeform 10">
            <a:extLst>
              <a:ext uri="{FF2B5EF4-FFF2-40B4-BE49-F238E27FC236}">
                <a16:creationId xmlns:a16="http://schemas.microsoft.com/office/drawing/2014/main" id="{BC86AC80-DE9D-032D-910D-B977C31302DB}"/>
              </a:ext>
            </a:extLst>
          </p:cNvPr>
          <p:cNvSpPr>
            <a:spLocks/>
          </p:cNvSpPr>
          <p:nvPr/>
        </p:nvSpPr>
        <p:spPr bwMode="auto">
          <a:xfrm>
            <a:off x="2297113" y="1265238"/>
            <a:ext cx="3549650" cy="1928813"/>
          </a:xfrm>
          <a:custGeom>
            <a:avLst/>
            <a:gdLst>
              <a:gd name="T0" fmla="*/ 815 w 932"/>
              <a:gd name="T1" fmla="*/ 506 h 506"/>
              <a:gd name="T2" fmla="*/ 117 w 932"/>
              <a:gd name="T3" fmla="*/ 506 h 506"/>
              <a:gd name="T4" fmla="*/ 0 w 932"/>
              <a:gd name="T5" fmla="*/ 389 h 506"/>
              <a:gd name="T6" fmla="*/ 0 w 932"/>
              <a:gd name="T7" fmla="*/ 117 h 506"/>
              <a:gd name="T8" fmla="*/ 117 w 932"/>
              <a:gd name="T9" fmla="*/ 0 h 506"/>
              <a:gd name="T10" fmla="*/ 815 w 932"/>
              <a:gd name="T11" fmla="*/ 0 h 506"/>
              <a:gd name="T12" fmla="*/ 932 w 932"/>
              <a:gd name="T13" fmla="*/ 117 h 506"/>
              <a:gd name="T14" fmla="*/ 932 w 932"/>
              <a:gd name="T15" fmla="*/ 389 h 506"/>
              <a:gd name="T16" fmla="*/ 815 w 932"/>
              <a:gd name="T17" fmla="*/ 506 h 5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32" h="506">
                <a:moveTo>
                  <a:pt x="815" y="506"/>
                </a:moveTo>
                <a:cubicBezTo>
                  <a:pt x="117" y="506"/>
                  <a:pt x="117" y="506"/>
                  <a:pt x="117" y="506"/>
                </a:cubicBezTo>
                <a:cubicBezTo>
                  <a:pt x="52" y="506"/>
                  <a:pt x="0" y="454"/>
                  <a:pt x="0" y="389"/>
                </a:cubicBezTo>
                <a:cubicBezTo>
                  <a:pt x="0" y="117"/>
                  <a:pt x="0" y="117"/>
                  <a:pt x="0" y="117"/>
                </a:cubicBezTo>
                <a:cubicBezTo>
                  <a:pt x="0" y="52"/>
                  <a:pt x="52" y="0"/>
                  <a:pt x="117" y="0"/>
                </a:cubicBezTo>
                <a:cubicBezTo>
                  <a:pt x="815" y="0"/>
                  <a:pt x="815" y="0"/>
                  <a:pt x="815" y="0"/>
                </a:cubicBezTo>
                <a:cubicBezTo>
                  <a:pt x="880" y="0"/>
                  <a:pt x="932" y="52"/>
                  <a:pt x="932" y="117"/>
                </a:cubicBezTo>
                <a:cubicBezTo>
                  <a:pt x="932" y="389"/>
                  <a:pt x="932" y="389"/>
                  <a:pt x="932" y="389"/>
                </a:cubicBezTo>
                <a:cubicBezTo>
                  <a:pt x="932" y="454"/>
                  <a:pt x="880" y="506"/>
                  <a:pt x="815" y="506"/>
                </a:cubicBezTo>
                <a:close/>
              </a:path>
            </a:pathLst>
          </a:custGeom>
          <a:gradFill>
            <a:gsLst>
              <a:gs pos="0">
                <a:srgbClr val="30D5FE"/>
              </a:gs>
              <a:gs pos="100000">
                <a:srgbClr val="739FF4"/>
              </a:gs>
            </a:gsLst>
            <a:lin ang="2700000" scaled="0"/>
          </a:gradFill>
          <a:ln w="9525">
            <a:noFill/>
            <a:round/>
            <a:headEnd/>
            <a:tailEnd/>
          </a:ln>
          <a:effectLst>
            <a:outerShdw blurRad="330200" dist="342900" dir="2700000" algn="tl" rotWithShape="0">
              <a:schemeClr val="accent3">
                <a:lumMod val="75000"/>
                <a:alpha val="26000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14" name="Freeform 11">
            <a:extLst>
              <a:ext uri="{FF2B5EF4-FFF2-40B4-BE49-F238E27FC236}">
                <a16:creationId xmlns:a16="http://schemas.microsoft.com/office/drawing/2014/main" id="{F33B3592-99D4-50B3-40A1-A38CF96DA293}"/>
              </a:ext>
            </a:extLst>
          </p:cNvPr>
          <p:cNvSpPr>
            <a:spLocks/>
          </p:cNvSpPr>
          <p:nvPr/>
        </p:nvSpPr>
        <p:spPr bwMode="auto">
          <a:xfrm>
            <a:off x="6342063" y="1265238"/>
            <a:ext cx="3549650" cy="1928813"/>
          </a:xfrm>
          <a:custGeom>
            <a:avLst/>
            <a:gdLst>
              <a:gd name="T0" fmla="*/ 815 w 932"/>
              <a:gd name="T1" fmla="*/ 506 h 506"/>
              <a:gd name="T2" fmla="*/ 117 w 932"/>
              <a:gd name="T3" fmla="*/ 506 h 506"/>
              <a:gd name="T4" fmla="*/ 0 w 932"/>
              <a:gd name="T5" fmla="*/ 389 h 506"/>
              <a:gd name="T6" fmla="*/ 0 w 932"/>
              <a:gd name="T7" fmla="*/ 117 h 506"/>
              <a:gd name="T8" fmla="*/ 117 w 932"/>
              <a:gd name="T9" fmla="*/ 0 h 506"/>
              <a:gd name="T10" fmla="*/ 815 w 932"/>
              <a:gd name="T11" fmla="*/ 0 h 506"/>
              <a:gd name="T12" fmla="*/ 932 w 932"/>
              <a:gd name="T13" fmla="*/ 117 h 506"/>
              <a:gd name="T14" fmla="*/ 932 w 932"/>
              <a:gd name="T15" fmla="*/ 389 h 506"/>
              <a:gd name="T16" fmla="*/ 815 w 932"/>
              <a:gd name="T17" fmla="*/ 506 h 5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32" h="506">
                <a:moveTo>
                  <a:pt x="815" y="506"/>
                </a:moveTo>
                <a:cubicBezTo>
                  <a:pt x="117" y="506"/>
                  <a:pt x="117" y="506"/>
                  <a:pt x="117" y="506"/>
                </a:cubicBezTo>
                <a:cubicBezTo>
                  <a:pt x="52" y="506"/>
                  <a:pt x="0" y="454"/>
                  <a:pt x="0" y="389"/>
                </a:cubicBezTo>
                <a:cubicBezTo>
                  <a:pt x="0" y="117"/>
                  <a:pt x="0" y="117"/>
                  <a:pt x="0" y="117"/>
                </a:cubicBezTo>
                <a:cubicBezTo>
                  <a:pt x="0" y="52"/>
                  <a:pt x="52" y="0"/>
                  <a:pt x="117" y="0"/>
                </a:cubicBezTo>
                <a:cubicBezTo>
                  <a:pt x="815" y="0"/>
                  <a:pt x="815" y="0"/>
                  <a:pt x="815" y="0"/>
                </a:cubicBezTo>
                <a:cubicBezTo>
                  <a:pt x="880" y="0"/>
                  <a:pt x="932" y="52"/>
                  <a:pt x="932" y="117"/>
                </a:cubicBezTo>
                <a:cubicBezTo>
                  <a:pt x="932" y="389"/>
                  <a:pt x="932" y="389"/>
                  <a:pt x="932" y="389"/>
                </a:cubicBezTo>
                <a:cubicBezTo>
                  <a:pt x="932" y="454"/>
                  <a:pt x="880" y="506"/>
                  <a:pt x="815" y="506"/>
                </a:cubicBezTo>
                <a:close/>
              </a:path>
            </a:pathLst>
          </a:custGeom>
          <a:gradFill>
            <a:gsLst>
              <a:gs pos="0">
                <a:srgbClr val="63B4F8"/>
              </a:gs>
              <a:gs pos="100000">
                <a:srgbClr val="9066EB"/>
              </a:gs>
            </a:gsLst>
            <a:lin ang="2700000" scaled="0"/>
          </a:gradFill>
          <a:ln w="9525">
            <a:noFill/>
            <a:round/>
            <a:headEnd/>
            <a:tailEnd/>
          </a:ln>
          <a:effectLst>
            <a:outerShdw blurRad="330200" dist="342900" dir="2700000" algn="tl" rotWithShape="0">
              <a:schemeClr val="accent3">
                <a:lumMod val="75000"/>
                <a:alpha val="26000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15" name="Freeform 12">
            <a:extLst>
              <a:ext uri="{FF2B5EF4-FFF2-40B4-BE49-F238E27FC236}">
                <a16:creationId xmlns:a16="http://schemas.microsoft.com/office/drawing/2014/main" id="{74DBA9CB-94C2-037A-B5D4-ADBABD521941}"/>
              </a:ext>
            </a:extLst>
          </p:cNvPr>
          <p:cNvSpPr>
            <a:spLocks/>
          </p:cNvSpPr>
          <p:nvPr/>
        </p:nvSpPr>
        <p:spPr bwMode="auto">
          <a:xfrm>
            <a:off x="2297113" y="3675063"/>
            <a:ext cx="3549650" cy="1928813"/>
          </a:xfrm>
          <a:custGeom>
            <a:avLst/>
            <a:gdLst>
              <a:gd name="T0" fmla="*/ 815 w 932"/>
              <a:gd name="T1" fmla="*/ 506 h 506"/>
              <a:gd name="T2" fmla="*/ 117 w 932"/>
              <a:gd name="T3" fmla="*/ 506 h 506"/>
              <a:gd name="T4" fmla="*/ 0 w 932"/>
              <a:gd name="T5" fmla="*/ 389 h 506"/>
              <a:gd name="T6" fmla="*/ 0 w 932"/>
              <a:gd name="T7" fmla="*/ 117 h 506"/>
              <a:gd name="T8" fmla="*/ 117 w 932"/>
              <a:gd name="T9" fmla="*/ 0 h 506"/>
              <a:gd name="T10" fmla="*/ 815 w 932"/>
              <a:gd name="T11" fmla="*/ 0 h 506"/>
              <a:gd name="T12" fmla="*/ 932 w 932"/>
              <a:gd name="T13" fmla="*/ 117 h 506"/>
              <a:gd name="T14" fmla="*/ 932 w 932"/>
              <a:gd name="T15" fmla="*/ 389 h 506"/>
              <a:gd name="T16" fmla="*/ 815 w 932"/>
              <a:gd name="T17" fmla="*/ 506 h 5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32" h="506">
                <a:moveTo>
                  <a:pt x="815" y="506"/>
                </a:moveTo>
                <a:cubicBezTo>
                  <a:pt x="117" y="506"/>
                  <a:pt x="117" y="506"/>
                  <a:pt x="117" y="506"/>
                </a:cubicBezTo>
                <a:cubicBezTo>
                  <a:pt x="52" y="506"/>
                  <a:pt x="0" y="454"/>
                  <a:pt x="0" y="389"/>
                </a:cubicBezTo>
                <a:cubicBezTo>
                  <a:pt x="0" y="117"/>
                  <a:pt x="0" y="117"/>
                  <a:pt x="0" y="117"/>
                </a:cubicBezTo>
                <a:cubicBezTo>
                  <a:pt x="0" y="52"/>
                  <a:pt x="52" y="0"/>
                  <a:pt x="117" y="0"/>
                </a:cubicBezTo>
                <a:cubicBezTo>
                  <a:pt x="815" y="0"/>
                  <a:pt x="815" y="0"/>
                  <a:pt x="815" y="0"/>
                </a:cubicBezTo>
                <a:cubicBezTo>
                  <a:pt x="880" y="0"/>
                  <a:pt x="932" y="52"/>
                  <a:pt x="932" y="117"/>
                </a:cubicBezTo>
                <a:cubicBezTo>
                  <a:pt x="932" y="389"/>
                  <a:pt x="932" y="389"/>
                  <a:pt x="932" y="389"/>
                </a:cubicBezTo>
                <a:cubicBezTo>
                  <a:pt x="932" y="454"/>
                  <a:pt x="880" y="506"/>
                  <a:pt x="815" y="506"/>
                </a:cubicBezTo>
                <a:close/>
              </a:path>
            </a:pathLst>
          </a:custGeom>
          <a:gradFill>
            <a:gsLst>
              <a:gs pos="0">
                <a:srgbClr val="4FC5FB"/>
              </a:gs>
              <a:gs pos="100000">
                <a:srgbClr val="877EEF"/>
              </a:gs>
            </a:gsLst>
            <a:lin ang="2700000" scaled="0"/>
          </a:gradFill>
          <a:ln w="9525">
            <a:noFill/>
            <a:round/>
            <a:headEnd/>
            <a:tailEnd/>
          </a:ln>
          <a:effectLst>
            <a:outerShdw blurRad="330200" dist="342900" dir="2700000" algn="tl" rotWithShape="0">
              <a:schemeClr val="accent3">
                <a:lumMod val="75000"/>
                <a:alpha val="26000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16" name="Freeform 13">
            <a:extLst>
              <a:ext uri="{FF2B5EF4-FFF2-40B4-BE49-F238E27FC236}">
                <a16:creationId xmlns:a16="http://schemas.microsoft.com/office/drawing/2014/main" id="{BA8FF7A7-D975-50EB-4066-751A93568092}"/>
              </a:ext>
            </a:extLst>
          </p:cNvPr>
          <p:cNvSpPr>
            <a:spLocks/>
          </p:cNvSpPr>
          <p:nvPr/>
        </p:nvSpPr>
        <p:spPr bwMode="auto">
          <a:xfrm>
            <a:off x="6342063" y="3675063"/>
            <a:ext cx="3549650" cy="1928813"/>
          </a:xfrm>
          <a:custGeom>
            <a:avLst/>
            <a:gdLst>
              <a:gd name="T0" fmla="*/ 815 w 932"/>
              <a:gd name="T1" fmla="*/ 506 h 506"/>
              <a:gd name="T2" fmla="*/ 117 w 932"/>
              <a:gd name="T3" fmla="*/ 506 h 506"/>
              <a:gd name="T4" fmla="*/ 0 w 932"/>
              <a:gd name="T5" fmla="*/ 389 h 506"/>
              <a:gd name="T6" fmla="*/ 0 w 932"/>
              <a:gd name="T7" fmla="*/ 117 h 506"/>
              <a:gd name="T8" fmla="*/ 117 w 932"/>
              <a:gd name="T9" fmla="*/ 0 h 506"/>
              <a:gd name="T10" fmla="*/ 815 w 932"/>
              <a:gd name="T11" fmla="*/ 0 h 506"/>
              <a:gd name="T12" fmla="*/ 932 w 932"/>
              <a:gd name="T13" fmla="*/ 117 h 506"/>
              <a:gd name="T14" fmla="*/ 932 w 932"/>
              <a:gd name="T15" fmla="*/ 389 h 506"/>
              <a:gd name="T16" fmla="*/ 815 w 932"/>
              <a:gd name="T17" fmla="*/ 506 h 5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32" h="506">
                <a:moveTo>
                  <a:pt x="815" y="506"/>
                </a:moveTo>
                <a:cubicBezTo>
                  <a:pt x="117" y="506"/>
                  <a:pt x="117" y="506"/>
                  <a:pt x="117" y="506"/>
                </a:cubicBezTo>
                <a:cubicBezTo>
                  <a:pt x="52" y="506"/>
                  <a:pt x="0" y="454"/>
                  <a:pt x="0" y="389"/>
                </a:cubicBezTo>
                <a:cubicBezTo>
                  <a:pt x="0" y="117"/>
                  <a:pt x="0" y="117"/>
                  <a:pt x="0" y="117"/>
                </a:cubicBezTo>
                <a:cubicBezTo>
                  <a:pt x="0" y="52"/>
                  <a:pt x="52" y="0"/>
                  <a:pt x="117" y="0"/>
                </a:cubicBezTo>
                <a:cubicBezTo>
                  <a:pt x="815" y="0"/>
                  <a:pt x="815" y="0"/>
                  <a:pt x="815" y="0"/>
                </a:cubicBezTo>
                <a:cubicBezTo>
                  <a:pt x="880" y="0"/>
                  <a:pt x="932" y="52"/>
                  <a:pt x="932" y="117"/>
                </a:cubicBezTo>
                <a:cubicBezTo>
                  <a:pt x="932" y="389"/>
                  <a:pt x="932" y="389"/>
                  <a:pt x="932" y="389"/>
                </a:cubicBezTo>
                <a:cubicBezTo>
                  <a:pt x="932" y="454"/>
                  <a:pt x="880" y="506"/>
                  <a:pt x="815" y="506"/>
                </a:cubicBezTo>
                <a:close/>
              </a:path>
            </a:pathLst>
          </a:custGeom>
          <a:gradFill>
            <a:gsLst>
              <a:gs pos="0">
                <a:srgbClr val="779CF4"/>
              </a:gs>
              <a:gs pos="100000">
                <a:srgbClr val="993CE3"/>
              </a:gs>
            </a:gsLst>
            <a:lin ang="2700000" scaled="0"/>
          </a:gradFill>
          <a:ln w="9525">
            <a:noFill/>
            <a:round/>
            <a:headEnd/>
            <a:tailEnd/>
          </a:ln>
          <a:effectLst>
            <a:outerShdw blurRad="330200" dist="342900" dir="2700000" algn="tl" rotWithShape="0">
              <a:schemeClr val="accent3">
                <a:lumMod val="75000"/>
                <a:alpha val="26000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37" name="Blur_Sphere">
            <a:extLst>
              <a:ext uri="{FF2B5EF4-FFF2-40B4-BE49-F238E27FC236}">
                <a16:creationId xmlns:a16="http://schemas.microsoft.com/office/drawing/2014/main" id="{6AA6AAB8-5F54-EF3D-DB9D-B5D50764E74E}"/>
              </a:ext>
            </a:extLst>
          </p:cNvPr>
          <p:cNvSpPr/>
          <p:nvPr/>
        </p:nvSpPr>
        <p:spPr>
          <a:xfrm>
            <a:off x="9077389" y="1407741"/>
            <a:ext cx="1081024" cy="1699780"/>
          </a:xfrm>
          <a:custGeom>
            <a:avLst/>
            <a:gdLst>
              <a:gd name="connsiteX0" fmla="*/ 618292 w 784147"/>
              <a:gd name="connsiteY0" fmla="*/ 0 h 1232974"/>
              <a:gd name="connsiteX1" fmla="*/ 742899 w 784147"/>
              <a:gd name="connsiteY1" fmla="*/ 12525 h 1232974"/>
              <a:gd name="connsiteX2" fmla="*/ 784147 w 784147"/>
              <a:gd name="connsiteY2" fmla="*/ 25292 h 1232974"/>
              <a:gd name="connsiteX3" fmla="*/ 784147 w 784147"/>
              <a:gd name="connsiteY3" fmla="*/ 1207683 h 1232974"/>
              <a:gd name="connsiteX4" fmla="*/ 742899 w 784147"/>
              <a:gd name="connsiteY4" fmla="*/ 1220449 h 1232974"/>
              <a:gd name="connsiteX5" fmla="*/ 618292 w 784147"/>
              <a:gd name="connsiteY5" fmla="*/ 1232974 h 1232974"/>
              <a:gd name="connsiteX6" fmla="*/ 0 w 784147"/>
              <a:gd name="connsiteY6" fmla="*/ 616487 h 1232974"/>
              <a:gd name="connsiteX7" fmla="*/ 618292 w 784147"/>
              <a:gd name="connsiteY7" fmla="*/ 0 h 1232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4147" h="1232974">
                <a:moveTo>
                  <a:pt x="618292" y="0"/>
                </a:moveTo>
                <a:cubicBezTo>
                  <a:pt x="660976" y="0"/>
                  <a:pt x="702650" y="4313"/>
                  <a:pt x="742899" y="12525"/>
                </a:cubicBezTo>
                <a:lnTo>
                  <a:pt x="784147" y="25292"/>
                </a:lnTo>
                <a:lnTo>
                  <a:pt x="784147" y="1207683"/>
                </a:lnTo>
                <a:lnTo>
                  <a:pt x="742899" y="1220449"/>
                </a:lnTo>
                <a:cubicBezTo>
                  <a:pt x="702650" y="1228661"/>
                  <a:pt x="660976" y="1232974"/>
                  <a:pt x="618292" y="1232974"/>
                </a:cubicBezTo>
                <a:cubicBezTo>
                  <a:pt x="276819" y="1232974"/>
                  <a:pt x="0" y="956963"/>
                  <a:pt x="0" y="616487"/>
                </a:cubicBezTo>
                <a:cubicBezTo>
                  <a:pt x="0" y="276011"/>
                  <a:pt x="276819" y="0"/>
                  <a:pt x="618292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4">
                  <a:lumMod val="75000"/>
                </a:schemeClr>
              </a:gs>
              <a:gs pos="23000">
                <a:schemeClr val="accent6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2413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B09F6C96-4DC9-83D3-0B21-74BCF938EC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17460" y="4635119"/>
            <a:ext cx="1120713" cy="1179894"/>
          </a:xfrm>
          <a:custGeom>
            <a:avLst/>
            <a:gdLst>
              <a:gd name="connsiteX0" fmla="*/ 53340 w 741311"/>
              <a:gd name="connsiteY0" fmla="*/ 0 h 780693"/>
              <a:gd name="connsiteX1" fmla="*/ 741311 w 741311"/>
              <a:gd name="connsiteY1" fmla="*/ 689888 h 780693"/>
              <a:gd name="connsiteX2" fmla="*/ 732183 w 741311"/>
              <a:gd name="connsiteY2" fmla="*/ 780693 h 780693"/>
              <a:gd name="connsiteX3" fmla="*/ 668228 w 741311"/>
              <a:gd name="connsiteY3" fmla="*/ 780693 h 780693"/>
              <a:gd name="connsiteX4" fmla="*/ 445611 w 741311"/>
              <a:gd name="connsiteY4" fmla="*/ 780693 h 780693"/>
              <a:gd name="connsiteX5" fmla="*/ 0 w 741311"/>
              <a:gd name="connsiteY5" fmla="*/ 334703 h 780693"/>
              <a:gd name="connsiteX6" fmla="*/ 0 w 741311"/>
              <a:gd name="connsiteY6" fmla="*/ 152194 h 780693"/>
              <a:gd name="connsiteX7" fmla="*/ 0 w 741311"/>
              <a:gd name="connsiteY7" fmla="*/ 5392 h 780693"/>
              <a:gd name="connsiteX0" fmla="*/ 53340 w 741311"/>
              <a:gd name="connsiteY0" fmla="*/ 450 h 781143"/>
              <a:gd name="connsiteX1" fmla="*/ 741311 w 741311"/>
              <a:gd name="connsiteY1" fmla="*/ 690338 h 781143"/>
              <a:gd name="connsiteX2" fmla="*/ 732183 w 741311"/>
              <a:gd name="connsiteY2" fmla="*/ 781143 h 781143"/>
              <a:gd name="connsiteX3" fmla="*/ 668228 w 741311"/>
              <a:gd name="connsiteY3" fmla="*/ 781143 h 781143"/>
              <a:gd name="connsiteX4" fmla="*/ 445611 w 741311"/>
              <a:gd name="connsiteY4" fmla="*/ 781143 h 781143"/>
              <a:gd name="connsiteX5" fmla="*/ 0 w 741311"/>
              <a:gd name="connsiteY5" fmla="*/ 335153 h 781143"/>
              <a:gd name="connsiteX6" fmla="*/ 0 w 741311"/>
              <a:gd name="connsiteY6" fmla="*/ 152644 h 781143"/>
              <a:gd name="connsiteX7" fmla="*/ 0 w 741311"/>
              <a:gd name="connsiteY7" fmla="*/ 5842 h 781143"/>
              <a:gd name="connsiteX8" fmla="*/ 53340 w 741311"/>
              <a:gd name="connsiteY8" fmla="*/ 450 h 781143"/>
              <a:gd name="connsiteX0" fmla="*/ 53340 w 742000"/>
              <a:gd name="connsiteY0" fmla="*/ 491 h 781184"/>
              <a:gd name="connsiteX1" fmla="*/ 741311 w 742000"/>
              <a:gd name="connsiteY1" fmla="*/ 690379 h 781184"/>
              <a:gd name="connsiteX2" fmla="*/ 732183 w 742000"/>
              <a:gd name="connsiteY2" fmla="*/ 781184 h 781184"/>
              <a:gd name="connsiteX3" fmla="*/ 668228 w 742000"/>
              <a:gd name="connsiteY3" fmla="*/ 781184 h 781184"/>
              <a:gd name="connsiteX4" fmla="*/ 445611 w 742000"/>
              <a:gd name="connsiteY4" fmla="*/ 781184 h 781184"/>
              <a:gd name="connsiteX5" fmla="*/ 0 w 742000"/>
              <a:gd name="connsiteY5" fmla="*/ 335194 h 781184"/>
              <a:gd name="connsiteX6" fmla="*/ 0 w 742000"/>
              <a:gd name="connsiteY6" fmla="*/ 152685 h 781184"/>
              <a:gd name="connsiteX7" fmla="*/ 0 w 742000"/>
              <a:gd name="connsiteY7" fmla="*/ 5883 h 781184"/>
              <a:gd name="connsiteX8" fmla="*/ 53340 w 742000"/>
              <a:gd name="connsiteY8" fmla="*/ 491 h 781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42000" h="781184">
                <a:moveTo>
                  <a:pt x="53340" y="491"/>
                </a:moveTo>
                <a:cubicBezTo>
                  <a:pt x="551539" y="-13698"/>
                  <a:pt x="755501" y="280986"/>
                  <a:pt x="741311" y="690379"/>
                </a:cubicBezTo>
                <a:lnTo>
                  <a:pt x="732183" y="781184"/>
                </a:lnTo>
                <a:lnTo>
                  <a:pt x="668228" y="781184"/>
                </a:lnTo>
                <a:lnTo>
                  <a:pt x="445611" y="781184"/>
                </a:lnTo>
                <a:cubicBezTo>
                  <a:pt x="198049" y="781184"/>
                  <a:pt x="0" y="582966"/>
                  <a:pt x="0" y="335194"/>
                </a:cubicBezTo>
                <a:lnTo>
                  <a:pt x="0" y="152685"/>
                </a:lnTo>
                <a:lnTo>
                  <a:pt x="0" y="5883"/>
                </a:lnTo>
                <a:lnTo>
                  <a:pt x="53340" y="491"/>
                </a:lnTo>
                <a:close/>
              </a:path>
            </a:pathLst>
          </a:custGeom>
          <a:gradFill flip="none" rotWithShape="1">
            <a:gsLst>
              <a:gs pos="100000">
                <a:schemeClr val="accent3"/>
              </a:gs>
              <a:gs pos="23000">
                <a:schemeClr val="accent1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1651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9025740-CAC1-AFD1-E9A0-A249C2C73D83}"/>
              </a:ext>
            </a:extLst>
          </p:cNvPr>
          <p:cNvGrpSpPr/>
          <p:nvPr/>
        </p:nvGrpSpPr>
        <p:grpSpPr>
          <a:xfrm>
            <a:off x="2289175" y="1257300"/>
            <a:ext cx="3565525" cy="1944688"/>
            <a:chOff x="2289175" y="1257300"/>
            <a:chExt cx="3565525" cy="1944688"/>
          </a:xfrm>
        </p:grpSpPr>
        <p:sp>
          <p:nvSpPr>
            <p:cNvPr id="17" name="Freeform 14">
              <a:extLst>
                <a:ext uri="{FF2B5EF4-FFF2-40B4-BE49-F238E27FC236}">
                  <a16:creationId xmlns:a16="http://schemas.microsoft.com/office/drawing/2014/main" id="{48F4F6E5-5380-31F6-9AC3-613592FAD3F5}"/>
                </a:ext>
              </a:extLst>
            </p:cNvPr>
            <p:cNvSpPr>
              <a:spLocks/>
            </p:cNvSpPr>
            <p:nvPr/>
          </p:nvSpPr>
          <p:spPr bwMode="auto">
            <a:xfrm>
              <a:off x="2297113" y="1265238"/>
              <a:ext cx="3549650" cy="1928813"/>
            </a:xfrm>
            <a:custGeom>
              <a:avLst/>
              <a:gdLst>
                <a:gd name="T0" fmla="*/ 815 w 932"/>
                <a:gd name="T1" fmla="*/ 506 h 506"/>
                <a:gd name="T2" fmla="*/ 117 w 932"/>
                <a:gd name="T3" fmla="*/ 506 h 506"/>
                <a:gd name="T4" fmla="*/ 0 w 932"/>
                <a:gd name="T5" fmla="*/ 389 h 506"/>
                <a:gd name="T6" fmla="*/ 0 w 932"/>
                <a:gd name="T7" fmla="*/ 117 h 506"/>
                <a:gd name="T8" fmla="*/ 117 w 932"/>
                <a:gd name="T9" fmla="*/ 0 h 506"/>
                <a:gd name="T10" fmla="*/ 815 w 932"/>
                <a:gd name="T11" fmla="*/ 0 h 506"/>
                <a:gd name="T12" fmla="*/ 932 w 932"/>
                <a:gd name="T13" fmla="*/ 117 h 506"/>
                <a:gd name="T14" fmla="*/ 932 w 932"/>
                <a:gd name="T15" fmla="*/ 389 h 506"/>
                <a:gd name="T16" fmla="*/ 815 w 932"/>
                <a:gd name="T17" fmla="*/ 506 h 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32" h="506">
                  <a:moveTo>
                    <a:pt x="815" y="506"/>
                  </a:moveTo>
                  <a:cubicBezTo>
                    <a:pt x="117" y="506"/>
                    <a:pt x="117" y="506"/>
                    <a:pt x="117" y="506"/>
                  </a:cubicBezTo>
                  <a:cubicBezTo>
                    <a:pt x="52" y="506"/>
                    <a:pt x="0" y="454"/>
                    <a:pt x="0" y="389"/>
                  </a:cubicBezTo>
                  <a:cubicBezTo>
                    <a:pt x="0" y="117"/>
                    <a:pt x="0" y="117"/>
                    <a:pt x="0" y="117"/>
                  </a:cubicBezTo>
                  <a:cubicBezTo>
                    <a:pt x="0" y="52"/>
                    <a:pt x="52" y="0"/>
                    <a:pt x="117" y="0"/>
                  </a:cubicBezTo>
                  <a:cubicBezTo>
                    <a:pt x="815" y="0"/>
                    <a:pt x="815" y="0"/>
                    <a:pt x="815" y="0"/>
                  </a:cubicBezTo>
                  <a:cubicBezTo>
                    <a:pt x="880" y="0"/>
                    <a:pt x="932" y="52"/>
                    <a:pt x="932" y="117"/>
                  </a:cubicBezTo>
                  <a:cubicBezTo>
                    <a:pt x="932" y="389"/>
                    <a:pt x="932" y="389"/>
                    <a:pt x="932" y="389"/>
                  </a:cubicBezTo>
                  <a:cubicBezTo>
                    <a:pt x="932" y="454"/>
                    <a:pt x="880" y="506"/>
                    <a:pt x="815" y="506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11000"/>
                  </a:srgbClr>
                </a:gs>
                <a:gs pos="100000">
                  <a:srgbClr val="FFFFFF">
                    <a:alpha val="21000"/>
                  </a:srgbClr>
                </a:gs>
              </a:gsLst>
              <a:lin ang="2700000" scaled="0"/>
            </a:gradFill>
            <a:ln w="9525">
              <a:noFill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21" name="Freeform 18">
              <a:extLst>
                <a:ext uri="{FF2B5EF4-FFF2-40B4-BE49-F238E27FC236}">
                  <a16:creationId xmlns:a16="http://schemas.microsoft.com/office/drawing/2014/main" id="{EE800A32-BB07-16B4-529A-5287148738F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89175" y="1257300"/>
              <a:ext cx="3565525" cy="1944688"/>
            </a:xfrm>
            <a:custGeom>
              <a:avLst/>
              <a:gdLst>
                <a:gd name="T0" fmla="*/ 817 w 936"/>
                <a:gd name="T1" fmla="*/ 510 h 510"/>
                <a:gd name="T2" fmla="*/ 119 w 936"/>
                <a:gd name="T3" fmla="*/ 510 h 510"/>
                <a:gd name="T4" fmla="*/ 0 w 936"/>
                <a:gd name="T5" fmla="*/ 391 h 510"/>
                <a:gd name="T6" fmla="*/ 0 w 936"/>
                <a:gd name="T7" fmla="*/ 119 h 510"/>
                <a:gd name="T8" fmla="*/ 119 w 936"/>
                <a:gd name="T9" fmla="*/ 0 h 510"/>
                <a:gd name="T10" fmla="*/ 817 w 936"/>
                <a:gd name="T11" fmla="*/ 0 h 510"/>
                <a:gd name="T12" fmla="*/ 936 w 936"/>
                <a:gd name="T13" fmla="*/ 119 h 510"/>
                <a:gd name="T14" fmla="*/ 936 w 936"/>
                <a:gd name="T15" fmla="*/ 391 h 510"/>
                <a:gd name="T16" fmla="*/ 817 w 936"/>
                <a:gd name="T17" fmla="*/ 510 h 510"/>
                <a:gd name="T18" fmla="*/ 119 w 936"/>
                <a:gd name="T19" fmla="*/ 3 h 510"/>
                <a:gd name="T20" fmla="*/ 3 w 936"/>
                <a:gd name="T21" fmla="*/ 119 h 510"/>
                <a:gd name="T22" fmla="*/ 3 w 936"/>
                <a:gd name="T23" fmla="*/ 391 h 510"/>
                <a:gd name="T24" fmla="*/ 119 w 936"/>
                <a:gd name="T25" fmla="*/ 507 h 510"/>
                <a:gd name="T26" fmla="*/ 817 w 936"/>
                <a:gd name="T27" fmla="*/ 507 h 510"/>
                <a:gd name="T28" fmla="*/ 933 w 936"/>
                <a:gd name="T29" fmla="*/ 391 h 510"/>
                <a:gd name="T30" fmla="*/ 933 w 936"/>
                <a:gd name="T31" fmla="*/ 119 h 510"/>
                <a:gd name="T32" fmla="*/ 817 w 936"/>
                <a:gd name="T33" fmla="*/ 3 h 510"/>
                <a:gd name="T34" fmla="*/ 119 w 936"/>
                <a:gd name="T35" fmla="*/ 3 h 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6" h="510">
                  <a:moveTo>
                    <a:pt x="817" y="510"/>
                  </a:moveTo>
                  <a:cubicBezTo>
                    <a:pt x="119" y="510"/>
                    <a:pt x="119" y="510"/>
                    <a:pt x="119" y="510"/>
                  </a:cubicBezTo>
                  <a:cubicBezTo>
                    <a:pt x="53" y="510"/>
                    <a:pt x="0" y="457"/>
                    <a:pt x="0" y="391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53"/>
                    <a:pt x="53" y="0"/>
                    <a:pt x="119" y="0"/>
                  </a:cubicBezTo>
                  <a:cubicBezTo>
                    <a:pt x="817" y="0"/>
                    <a:pt x="817" y="0"/>
                    <a:pt x="817" y="0"/>
                  </a:cubicBezTo>
                  <a:cubicBezTo>
                    <a:pt x="883" y="0"/>
                    <a:pt x="936" y="53"/>
                    <a:pt x="936" y="119"/>
                  </a:cubicBezTo>
                  <a:cubicBezTo>
                    <a:pt x="936" y="391"/>
                    <a:pt x="936" y="391"/>
                    <a:pt x="936" y="391"/>
                  </a:cubicBezTo>
                  <a:cubicBezTo>
                    <a:pt x="936" y="457"/>
                    <a:pt x="883" y="510"/>
                    <a:pt x="817" y="510"/>
                  </a:cubicBezTo>
                  <a:close/>
                  <a:moveTo>
                    <a:pt x="119" y="3"/>
                  </a:moveTo>
                  <a:cubicBezTo>
                    <a:pt x="55" y="3"/>
                    <a:pt x="3" y="55"/>
                    <a:pt x="3" y="119"/>
                  </a:cubicBezTo>
                  <a:cubicBezTo>
                    <a:pt x="3" y="391"/>
                    <a:pt x="3" y="391"/>
                    <a:pt x="3" y="391"/>
                  </a:cubicBezTo>
                  <a:cubicBezTo>
                    <a:pt x="3" y="455"/>
                    <a:pt x="55" y="507"/>
                    <a:pt x="119" y="507"/>
                  </a:cubicBezTo>
                  <a:cubicBezTo>
                    <a:pt x="817" y="507"/>
                    <a:pt x="817" y="507"/>
                    <a:pt x="817" y="507"/>
                  </a:cubicBezTo>
                  <a:cubicBezTo>
                    <a:pt x="881" y="507"/>
                    <a:pt x="933" y="455"/>
                    <a:pt x="933" y="391"/>
                  </a:cubicBezTo>
                  <a:cubicBezTo>
                    <a:pt x="933" y="119"/>
                    <a:pt x="933" y="119"/>
                    <a:pt x="933" y="119"/>
                  </a:cubicBezTo>
                  <a:cubicBezTo>
                    <a:pt x="933" y="55"/>
                    <a:pt x="881" y="3"/>
                    <a:pt x="817" y="3"/>
                  </a:cubicBezTo>
                  <a:lnTo>
                    <a:pt x="119" y="3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33000"/>
                  </a:srgbClr>
                </a:gs>
                <a:gs pos="82000">
                  <a:srgbClr val="FFFFFF">
                    <a:alpha val="0"/>
                  </a:srgbClr>
                </a:gs>
              </a:gsLst>
              <a:lin ang="270000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4DACAFFC-1426-F75A-7E4D-BE693F4F5A99}"/>
              </a:ext>
            </a:extLst>
          </p:cNvPr>
          <p:cNvGrpSpPr/>
          <p:nvPr/>
        </p:nvGrpSpPr>
        <p:grpSpPr>
          <a:xfrm>
            <a:off x="6334125" y="1257300"/>
            <a:ext cx="3565525" cy="1944688"/>
            <a:chOff x="6334125" y="1257300"/>
            <a:chExt cx="3565525" cy="1944688"/>
          </a:xfrm>
        </p:grpSpPr>
        <p:sp>
          <p:nvSpPr>
            <p:cNvPr id="18" name="Freeform 15">
              <a:extLst>
                <a:ext uri="{FF2B5EF4-FFF2-40B4-BE49-F238E27FC236}">
                  <a16:creationId xmlns:a16="http://schemas.microsoft.com/office/drawing/2014/main" id="{65937F80-1923-5043-308C-97E0462FC0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2063" y="1265238"/>
              <a:ext cx="3549650" cy="1928813"/>
            </a:xfrm>
            <a:custGeom>
              <a:avLst/>
              <a:gdLst>
                <a:gd name="T0" fmla="*/ 815 w 932"/>
                <a:gd name="T1" fmla="*/ 506 h 506"/>
                <a:gd name="T2" fmla="*/ 117 w 932"/>
                <a:gd name="T3" fmla="*/ 506 h 506"/>
                <a:gd name="T4" fmla="*/ 0 w 932"/>
                <a:gd name="T5" fmla="*/ 389 h 506"/>
                <a:gd name="T6" fmla="*/ 0 w 932"/>
                <a:gd name="T7" fmla="*/ 117 h 506"/>
                <a:gd name="T8" fmla="*/ 117 w 932"/>
                <a:gd name="T9" fmla="*/ 0 h 506"/>
                <a:gd name="T10" fmla="*/ 815 w 932"/>
                <a:gd name="T11" fmla="*/ 0 h 506"/>
                <a:gd name="T12" fmla="*/ 932 w 932"/>
                <a:gd name="T13" fmla="*/ 117 h 506"/>
                <a:gd name="T14" fmla="*/ 932 w 932"/>
                <a:gd name="T15" fmla="*/ 389 h 506"/>
                <a:gd name="T16" fmla="*/ 815 w 932"/>
                <a:gd name="T17" fmla="*/ 506 h 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32" h="506">
                  <a:moveTo>
                    <a:pt x="815" y="506"/>
                  </a:moveTo>
                  <a:cubicBezTo>
                    <a:pt x="117" y="506"/>
                    <a:pt x="117" y="506"/>
                    <a:pt x="117" y="506"/>
                  </a:cubicBezTo>
                  <a:cubicBezTo>
                    <a:pt x="52" y="506"/>
                    <a:pt x="0" y="454"/>
                    <a:pt x="0" y="389"/>
                  </a:cubicBezTo>
                  <a:cubicBezTo>
                    <a:pt x="0" y="117"/>
                    <a:pt x="0" y="117"/>
                    <a:pt x="0" y="117"/>
                  </a:cubicBezTo>
                  <a:cubicBezTo>
                    <a:pt x="0" y="52"/>
                    <a:pt x="52" y="0"/>
                    <a:pt x="117" y="0"/>
                  </a:cubicBezTo>
                  <a:cubicBezTo>
                    <a:pt x="815" y="0"/>
                    <a:pt x="815" y="0"/>
                    <a:pt x="815" y="0"/>
                  </a:cubicBezTo>
                  <a:cubicBezTo>
                    <a:pt x="880" y="0"/>
                    <a:pt x="932" y="52"/>
                    <a:pt x="932" y="117"/>
                  </a:cubicBezTo>
                  <a:cubicBezTo>
                    <a:pt x="932" y="389"/>
                    <a:pt x="932" y="389"/>
                    <a:pt x="932" y="389"/>
                  </a:cubicBezTo>
                  <a:cubicBezTo>
                    <a:pt x="932" y="454"/>
                    <a:pt x="880" y="506"/>
                    <a:pt x="815" y="506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11000"/>
                  </a:srgbClr>
                </a:gs>
                <a:gs pos="100000">
                  <a:srgbClr val="FFFFFF">
                    <a:alpha val="21000"/>
                  </a:srgbClr>
                </a:gs>
              </a:gsLst>
              <a:lin ang="2700000" scaled="0"/>
            </a:gradFill>
            <a:ln w="9525">
              <a:noFill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22" name="Freeform 19">
              <a:extLst>
                <a:ext uri="{FF2B5EF4-FFF2-40B4-BE49-F238E27FC236}">
                  <a16:creationId xmlns:a16="http://schemas.microsoft.com/office/drawing/2014/main" id="{624035C6-61C3-B432-522D-022ABB910AD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34125" y="1257300"/>
              <a:ext cx="3565525" cy="1944688"/>
            </a:xfrm>
            <a:custGeom>
              <a:avLst/>
              <a:gdLst>
                <a:gd name="T0" fmla="*/ 817 w 936"/>
                <a:gd name="T1" fmla="*/ 510 h 510"/>
                <a:gd name="T2" fmla="*/ 119 w 936"/>
                <a:gd name="T3" fmla="*/ 510 h 510"/>
                <a:gd name="T4" fmla="*/ 0 w 936"/>
                <a:gd name="T5" fmla="*/ 391 h 510"/>
                <a:gd name="T6" fmla="*/ 0 w 936"/>
                <a:gd name="T7" fmla="*/ 119 h 510"/>
                <a:gd name="T8" fmla="*/ 119 w 936"/>
                <a:gd name="T9" fmla="*/ 0 h 510"/>
                <a:gd name="T10" fmla="*/ 817 w 936"/>
                <a:gd name="T11" fmla="*/ 0 h 510"/>
                <a:gd name="T12" fmla="*/ 936 w 936"/>
                <a:gd name="T13" fmla="*/ 119 h 510"/>
                <a:gd name="T14" fmla="*/ 936 w 936"/>
                <a:gd name="T15" fmla="*/ 391 h 510"/>
                <a:gd name="T16" fmla="*/ 817 w 936"/>
                <a:gd name="T17" fmla="*/ 510 h 510"/>
                <a:gd name="T18" fmla="*/ 119 w 936"/>
                <a:gd name="T19" fmla="*/ 3 h 510"/>
                <a:gd name="T20" fmla="*/ 3 w 936"/>
                <a:gd name="T21" fmla="*/ 119 h 510"/>
                <a:gd name="T22" fmla="*/ 3 w 936"/>
                <a:gd name="T23" fmla="*/ 391 h 510"/>
                <a:gd name="T24" fmla="*/ 119 w 936"/>
                <a:gd name="T25" fmla="*/ 507 h 510"/>
                <a:gd name="T26" fmla="*/ 817 w 936"/>
                <a:gd name="T27" fmla="*/ 507 h 510"/>
                <a:gd name="T28" fmla="*/ 933 w 936"/>
                <a:gd name="T29" fmla="*/ 391 h 510"/>
                <a:gd name="T30" fmla="*/ 933 w 936"/>
                <a:gd name="T31" fmla="*/ 119 h 510"/>
                <a:gd name="T32" fmla="*/ 817 w 936"/>
                <a:gd name="T33" fmla="*/ 3 h 510"/>
                <a:gd name="T34" fmla="*/ 119 w 936"/>
                <a:gd name="T35" fmla="*/ 3 h 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6" h="510">
                  <a:moveTo>
                    <a:pt x="817" y="510"/>
                  </a:moveTo>
                  <a:cubicBezTo>
                    <a:pt x="119" y="510"/>
                    <a:pt x="119" y="510"/>
                    <a:pt x="119" y="510"/>
                  </a:cubicBezTo>
                  <a:cubicBezTo>
                    <a:pt x="53" y="510"/>
                    <a:pt x="0" y="457"/>
                    <a:pt x="0" y="391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53"/>
                    <a:pt x="53" y="0"/>
                    <a:pt x="119" y="0"/>
                  </a:cubicBezTo>
                  <a:cubicBezTo>
                    <a:pt x="817" y="0"/>
                    <a:pt x="817" y="0"/>
                    <a:pt x="817" y="0"/>
                  </a:cubicBezTo>
                  <a:cubicBezTo>
                    <a:pt x="883" y="0"/>
                    <a:pt x="936" y="53"/>
                    <a:pt x="936" y="119"/>
                  </a:cubicBezTo>
                  <a:cubicBezTo>
                    <a:pt x="936" y="391"/>
                    <a:pt x="936" y="391"/>
                    <a:pt x="936" y="391"/>
                  </a:cubicBezTo>
                  <a:cubicBezTo>
                    <a:pt x="936" y="457"/>
                    <a:pt x="883" y="510"/>
                    <a:pt x="817" y="510"/>
                  </a:cubicBezTo>
                  <a:close/>
                  <a:moveTo>
                    <a:pt x="119" y="3"/>
                  </a:moveTo>
                  <a:cubicBezTo>
                    <a:pt x="55" y="3"/>
                    <a:pt x="3" y="55"/>
                    <a:pt x="3" y="119"/>
                  </a:cubicBezTo>
                  <a:cubicBezTo>
                    <a:pt x="3" y="391"/>
                    <a:pt x="3" y="391"/>
                    <a:pt x="3" y="391"/>
                  </a:cubicBezTo>
                  <a:cubicBezTo>
                    <a:pt x="3" y="455"/>
                    <a:pt x="55" y="507"/>
                    <a:pt x="119" y="507"/>
                  </a:cubicBezTo>
                  <a:cubicBezTo>
                    <a:pt x="817" y="507"/>
                    <a:pt x="817" y="507"/>
                    <a:pt x="817" y="507"/>
                  </a:cubicBezTo>
                  <a:cubicBezTo>
                    <a:pt x="881" y="507"/>
                    <a:pt x="933" y="455"/>
                    <a:pt x="933" y="391"/>
                  </a:cubicBezTo>
                  <a:cubicBezTo>
                    <a:pt x="933" y="119"/>
                    <a:pt x="933" y="119"/>
                    <a:pt x="933" y="119"/>
                  </a:cubicBezTo>
                  <a:cubicBezTo>
                    <a:pt x="933" y="55"/>
                    <a:pt x="881" y="3"/>
                    <a:pt x="817" y="3"/>
                  </a:cubicBezTo>
                  <a:lnTo>
                    <a:pt x="119" y="3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33000"/>
                  </a:srgbClr>
                </a:gs>
                <a:gs pos="82000">
                  <a:srgbClr val="FFFFFF">
                    <a:alpha val="0"/>
                  </a:srgbClr>
                </a:gs>
              </a:gsLst>
              <a:lin ang="270000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409DE501-A5BB-A996-3102-B84F1D77BB74}"/>
              </a:ext>
            </a:extLst>
          </p:cNvPr>
          <p:cNvGrpSpPr/>
          <p:nvPr/>
        </p:nvGrpSpPr>
        <p:grpSpPr>
          <a:xfrm>
            <a:off x="2289175" y="3667125"/>
            <a:ext cx="3565525" cy="1944688"/>
            <a:chOff x="2289175" y="3667125"/>
            <a:chExt cx="3565525" cy="1944688"/>
          </a:xfrm>
        </p:grpSpPr>
        <p:sp>
          <p:nvSpPr>
            <p:cNvPr id="19" name="Freeform 16">
              <a:extLst>
                <a:ext uri="{FF2B5EF4-FFF2-40B4-BE49-F238E27FC236}">
                  <a16:creationId xmlns:a16="http://schemas.microsoft.com/office/drawing/2014/main" id="{26E889E3-AAF3-AB54-D5ED-0129D72DEBC4}"/>
                </a:ext>
              </a:extLst>
            </p:cNvPr>
            <p:cNvSpPr>
              <a:spLocks/>
            </p:cNvSpPr>
            <p:nvPr/>
          </p:nvSpPr>
          <p:spPr bwMode="auto">
            <a:xfrm>
              <a:off x="2297113" y="3675063"/>
              <a:ext cx="3549650" cy="1928813"/>
            </a:xfrm>
            <a:custGeom>
              <a:avLst/>
              <a:gdLst>
                <a:gd name="T0" fmla="*/ 815 w 932"/>
                <a:gd name="T1" fmla="*/ 506 h 506"/>
                <a:gd name="T2" fmla="*/ 117 w 932"/>
                <a:gd name="T3" fmla="*/ 506 h 506"/>
                <a:gd name="T4" fmla="*/ 0 w 932"/>
                <a:gd name="T5" fmla="*/ 389 h 506"/>
                <a:gd name="T6" fmla="*/ 0 w 932"/>
                <a:gd name="T7" fmla="*/ 117 h 506"/>
                <a:gd name="T8" fmla="*/ 117 w 932"/>
                <a:gd name="T9" fmla="*/ 0 h 506"/>
                <a:gd name="T10" fmla="*/ 815 w 932"/>
                <a:gd name="T11" fmla="*/ 0 h 506"/>
                <a:gd name="T12" fmla="*/ 932 w 932"/>
                <a:gd name="T13" fmla="*/ 117 h 506"/>
                <a:gd name="T14" fmla="*/ 932 w 932"/>
                <a:gd name="T15" fmla="*/ 389 h 506"/>
                <a:gd name="T16" fmla="*/ 815 w 932"/>
                <a:gd name="T17" fmla="*/ 506 h 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32" h="506">
                  <a:moveTo>
                    <a:pt x="815" y="506"/>
                  </a:moveTo>
                  <a:cubicBezTo>
                    <a:pt x="117" y="506"/>
                    <a:pt x="117" y="506"/>
                    <a:pt x="117" y="506"/>
                  </a:cubicBezTo>
                  <a:cubicBezTo>
                    <a:pt x="52" y="506"/>
                    <a:pt x="0" y="454"/>
                    <a:pt x="0" y="389"/>
                  </a:cubicBezTo>
                  <a:cubicBezTo>
                    <a:pt x="0" y="117"/>
                    <a:pt x="0" y="117"/>
                    <a:pt x="0" y="117"/>
                  </a:cubicBezTo>
                  <a:cubicBezTo>
                    <a:pt x="0" y="52"/>
                    <a:pt x="52" y="0"/>
                    <a:pt x="117" y="0"/>
                  </a:cubicBezTo>
                  <a:cubicBezTo>
                    <a:pt x="815" y="0"/>
                    <a:pt x="815" y="0"/>
                    <a:pt x="815" y="0"/>
                  </a:cubicBezTo>
                  <a:cubicBezTo>
                    <a:pt x="880" y="0"/>
                    <a:pt x="932" y="52"/>
                    <a:pt x="932" y="117"/>
                  </a:cubicBezTo>
                  <a:cubicBezTo>
                    <a:pt x="932" y="389"/>
                    <a:pt x="932" y="389"/>
                    <a:pt x="932" y="389"/>
                  </a:cubicBezTo>
                  <a:cubicBezTo>
                    <a:pt x="932" y="454"/>
                    <a:pt x="880" y="506"/>
                    <a:pt x="815" y="506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11000"/>
                  </a:srgbClr>
                </a:gs>
                <a:gs pos="100000">
                  <a:srgbClr val="FFFFFF">
                    <a:alpha val="21000"/>
                  </a:srgbClr>
                </a:gs>
              </a:gsLst>
              <a:lin ang="2700000" scaled="0"/>
            </a:gradFill>
            <a:ln w="9525">
              <a:noFill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23" name="Freeform 20">
              <a:extLst>
                <a:ext uri="{FF2B5EF4-FFF2-40B4-BE49-F238E27FC236}">
                  <a16:creationId xmlns:a16="http://schemas.microsoft.com/office/drawing/2014/main" id="{0DBA8E54-4690-34FC-6D7C-4EB8ACB580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89175" y="3667125"/>
              <a:ext cx="3565525" cy="1944688"/>
            </a:xfrm>
            <a:custGeom>
              <a:avLst/>
              <a:gdLst>
                <a:gd name="T0" fmla="*/ 817 w 936"/>
                <a:gd name="T1" fmla="*/ 510 h 510"/>
                <a:gd name="T2" fmla="*/ 119 w 936"/>
                <a:gd name="T3" fmla="*/ 510 h 510"/>
                <a:gd name="T4" fmla="*/ 0 w 936"/>
                <a:gd name="T5" fmla="*/ 391 h 510"/>
                <a:gd name="T6" fmla="*/ 0 w 936"/>
                <a:gd name="T7" fmla="*/ 119 h 510"/>
                <a:gd name="T8" fmla="*/ 119 w 936"/>
                <a:gd name="T9" fmla="*/ 0 h 510"/>
                <a:gd name="T10" fmla="*/ 817 w 936"/>
                <a:gd name="T11" fmla="*/ 0 h 510"/>
                <a:gd name="T12" fmla="*/ 936 w 936"/>
                <a:gd name="T13" fmla="*/ 119 h 510"/>
                <a:gd name="T14" fmla="*/ 936 w 936"/>
                <a:gd name="T15" fmla="*/ 391 h 510"/>
                <a:gd name="T16" fmla="*/ 817 w 936"/>
                <a:gd name="T17" fmla="*/ 510 h 510"/>
                <a:gd name="T18" fmla="*/ 119 w 936"/>
                <a:gd name="T19" fmla="*/ 3 h 510"/>
                <a:gd name="T20" fmla="*/ 3 w 936"/>
                <a:gd name="T21" fmla="*/ 119 h 510"/>
                <a:gd name="T22" fmla="*/ 3 w 936"/>
                <a:gd name="T23" fmla="*/ 391 h 510"/>
                <a:gd name="T24" fmla="*/ 119 w 936"/>
                <a:gd name="T25" fmla="*/ 507 h 510"/>
                <a:gd name="T26" fmla="*/ 817 w 936"/>
                <a:gd name="T27" fmla="*/ 507 h 510"/>
                <a:gd name="T28" fmla="*/ 933 w 936"/>
                <a:gd name="T29" fmla="*/ 391 h 510"/>
                <a:gd name="T30" fmla="*/ 933 w 936"/>
                <a:gd name="T31" fmla="*/ 119 h 510"/>
                <a:gd name="T32" fmla="*/ 817 w 936"/>
                <a:gd name="T33" fmla="*/ 3 h 510"/>
                <a:gd name="T34" fmla="*/ 119 w 936"/>
                <a:gd name="T35" fmla="*/ 3 h 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6" h="510">
                  <a:moveTo>
                    <a:pt x="817" y="510"/>
                  </a:moveTo>
                  <a:cubicBezTo>
                    <a:pt x="119" y="510"/>
                    <a:pt x="119" y="510"/>
                    <a:pt x="119" y="510"/>
                  </a:cubicBezTo>
                  <a:cubicBezTo>
                    <a:pt x="53" y="510"/>
                    <a:pt x="0" y="457"/>
                    <a:pt x="0" y="391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53"/>
                    <a:pt x="53" y="0"/>
                    <a:pt x="119" y="0"/>
                  </a:cubicBezTo>
                  <a:cubicBezTo>
                    <a:pt x="817" y="0"/>
                    <a:pt x="817" y="0"/>
                    <a:pt x="817" y="0"/>
                  </a:cubicBezTo>
                  <a:cubicBezTo>
                    <a:pt x="883" y="0"/>
                    <a:pt x="936" y="53"/>
                    <a:pt x="936" y="119"/>
                  </a:cubicBezTo>
                  <a:cubicBezTo>
                    <a:pt x="936" y="391"/>
                    <a:pt x="936" y="391"/>
                    <a:pt x="936" y="391"/>
                  </a:cubicBezTo>
                  <a:cubicBezTo>
                    <a:pt x="936" y="457"/>
                    <a:pt x="883" y="510"/>
                    <a:pt x="817" y="510"/>
                  </a:cubicBezTo>
                  <a:close/>
                  <a:moveTo>
                    <a:pt x="119" y="3"/>
                  </a:moveTo>
                  <a:cubicBezTo>
                    <a:pt x="55" y="3"/>
                    <a:pt x="3" y="55"/>
                    <a:pt x="3" y="119"/>
                  </a:cubicBezTo>
                  <a:cubicBezTo>
                    <a:pt x="3" y="391"/>
                    <a:pt x="3" y="391"/>
                    <a:pt x="3" y="391"/>
                  </a:cubicBezTo>
                  <a:cubicBezTo>
                    <a:pt x="3" y="455"/>
                    <a:pt x="55" y="507"/>
                    <a:pt x="119" y="507"/>
                  </a:cubicBezTo>
                  <a:cubicBezTo>
                    <a:pt x="817" y="507"/>
                    <a:pt x="817" y="507"/>
                    <a:pt x="817" y="507"/>
                  </a:cubicBezTo>
                  <a:cubicBezTo>
                    <a:pt x="881" y="507"/>
                    <a:pt x="933" y="455"/>
                    <a:pt x="933" y="391"/>
                  </a:cubicBezTo>
                  <a:cubicBezTo>
                    <a:pt x="933" y="119"/>
                    <a:pt x="933" y="119"/>
                    <a:pt x="933" y="119"/>
                  </a:cubicBezTo>
                  <a:cubicBezTo>
                    <a:pt x="933" y="55"/>
                    <a:pt x="881" y="3"/>
                    <a:pt x="817" y="3"/>
                  </a:cubicBezTo>
                  <a:lnTo>
                    <a:pt x="119" y="3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33000"/>
                  </a:srgbClr>
                </a:gs>
                <a:gs pos="82000">
                  <a:srgbClr val="FFFFFF">
                    <a:alpha val="0"/>
                  </a:srgbClr>
                </a:gs>
              </a:gsLst>
              <a:lin ang="270000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6F1BCC2D-0A44-5CED-29D0-CE470FF20D41}"/>
              </a:ext>
            </a:extLst>
          </p:cNvPr>
          <p:cNvGrpSpPr/>
          <p:nvPr/>
        </p:nvGrpSpPr>
        <p:grpSpPr>
          <a:xfrm>
            <a:off x="6334125" y="3667125"/>
            <a:ext cx="3565525" cy="1944688"/>
            <a:chOff x="6334125" y="3667125"/>
            <a:chExt cx="3565525" cy="1944688"/>
          </a:xfrm>
        </p:grpSpPr>
        <p:sp>
          <p:nvSpPr>
            <p:cNvPr id="20" name="Freeform 17">
              <a:extLst>
                <a:ext uri="{FF2B5EF4-FFF2-40B4-BE49-F238E27FC236}">
                  <a16:creationId xmlns:a16="http://schemas.microsoft.com/office/drawing/2014/main" id="{CDF5BD55-DB55-A583-6CCA-0AD7FF45A8A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2063" y="3675063"/>
              <a:ext cx="3549650" cy="1928813"/>
            </a:xfrm>
            <a:custGeom>
              <a:avLst/>
              <a:gdLst>
                <a:gd name="T0" fmla="*/ 815 w 932"/>
                <a:gd name="T1" fmla="*/ 506 h 506"/>
                <a:gd name="T2" fmla="*/ 117 w 932"/>
                <a:gd name="T3" fmla="*/ 506 h 506"/>
                <a:gd name="T4" fmla="*/ 0 w 932"/>
                <a:gd name="T5" fmla="*/ 389 h 506"/>
                <a:gd name="T6" fmla="*/ 0 w 932"/>
                <a:gd name="T7" fmla="*/ 117 h 506"/>
                <a:gd name="T8" fmla="*/ 117 w 932"/>
                <a:gd name="T9" fmla="*/ 0 h 506"/>
                <a:gd name="T10" fmla="*/ 815 w 932"/>
                <a:gd name="T11" fmla="*/ 0 h 506"/>
                <a:gd name="T12" fmla="*/ 932 w 932"/>
                <a:gd name="T13" fmla="*/ 117 h 506"/>
                <a:gd name="T14" fmla="*/ 932 w 932"/>
                <a:gd name="T15" fmla="*/ 389 h 506"/>
                <a:gd name="T16" fmla="*/ 815 w 932"/>
                <a:gd name="T17" fmla="*/ 506 h 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32" h="506">
                  <a:moveTo>
                    <a:pt x="815" y="506"/>
                  </a:moveTo>
                  <a:cubicBezTo>
                    <a:pt x="117" y="506"/>
                    <a:pt x="117" y="506"/>
                    <a:pt x="117" y="506"/>
                  </a:cubicBezTo>
                  <a:cubicBezTo>
                    <a:pt x="52" y="506"/>
                    <a:pt x="0" y="454"/>
                    <a:pt x="0" y="389"/>
                  </a:cubicBezTo>
                  <a:cubicBezTo>
                    <a:pt x="0" y="117"/>
                    <a:pt x="0" y="117"/>
                    <a:pt x="0" y="117"/>
                  </a:cubicBezTo>
                  <a:cubicBezTo>
                    <a:pt x="0" y="52"/>
                    <a:pt x="52" y="0"/>
                    <a:pt x="117" y="0"/>
                  </a:cubicBezTo>
                  <a:cubicBezTo>
                    <a:pt x="815" y="0"/>
                    <a:pt x="815" y="0"/>
                    <a:pt x="815" y="0"/>
                  </a:cubicBezTo>
                  <a:cubicBezTo>
                    <a:pt x="880" y="0"/>
                    <a:pt x="932" y="52"/>
                    <a:pt x="932" y="117"/>
                  </a:cubicBezTo>
                  <a:cubicBezTo>
                    <a:pt x="932" y="389"/>
                    <a:pt x="932" y="389"/>
                    <a:pt x="932" y="389"/>
                  </a:cubicBezTo>
                  <a:cubicBezTo>
                    <a:pt x="932" y="454"/>
                    <a:pt x="880" y="506"/>
                    <a:pt x="815" y="506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11000"/>
                  </a:srgbClr>
                </a:gs>
                <a:gs pos="100000">
                  <a:srgbClr val="FFFFFF">
                    <a:alpha val="21000"/>
                  </a:srgbClr>
                </a:gs>
              </a:gsLst>
              <a:lin ang="2700000" scaled="0"/>
            </a:gradFill>
            <a:ln w="9525">
              <a:noFill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24" name="Freeform 21">
              <a:extLst>
                <a:ext uri="{FF2B5EF4-FFF2-40B4-BE49-F238E27FC236}">
                  <a16:creationId xmlns:a16="http://schemas.microsoft.com/office/drawing/2014/main" id="{C517E90C-6EF5-6072-FF29-39250F4B067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34125" y="3667125"/>
              <a:ext cx="3565525" cy="1944688"/>
            </a:xfrm>
            <a:custGeom>
              <a:avLst/>
              <a:gdLst>
                <a:gd name="T0" fmla="*/ 817 w 936"/>
                <a:gd name="T1" fmla="*/ 510 h 510"/>
                <a:gd name="T2" fmla="*/ 119 w 936"/>
                <a:gd name="T3" fmla="*/ 510 h 510"/>
                <a:gd name="T4" fmla="*/ 0 w 936"/>
                <a:gd name="T5" fmla="*/ 391 h 510"/>
                <a:gd name="T6" fmla="*/ 0 w 936"/>
                <a:gd name="T7" fmla="*/ 119 h 510"/>
                <a:gd name="T8" fmla="*/ 119 w 936"/>
                <a:gd name="T9" fmla="*/ 0 h 510"/>
                <a:gd name="T10" fmla="*/ 817 w 936"/>
                <a:gd name="T11" fmla="*/ 0 h 510"/>
                <a:gd name="T12" fmla="*/ 936 w 936"/>
                <a:gd name="T13" fmla="*/ 119 h 510"/>
                <a:gd name="T14" fmla="*/ 936 w 936"/>
                <a:gd name="T15" fmla="*/ 391 h 510"/>
                <a:gd name="T16" fmla="*/ 817 w 936"/>
                <a:gd name="T17" fmla="*/ 510 h 510"/>
                <a:gd name="T18" fmla="*/ 119 w 936"/>
                <a:gd name="T19" fmla="*/ 3 h 510"/>
                <a:gd name="T20" fmla="*/ 3 w 936"/>
                <a:gd name="T21" fmla="*/ 119 h 510"/>
                <a:gd name="T22" fmla="*/ 3 w 936"/>
                <a:gd name="T23" fmla="*/ 391 h 510"/>
                <a:gd name="T24" fmla="*/ 119 w 936"/>
                <a:gd name="T25" fmla="*/ 507 h 510"/>
                <a:gd name="T26" fmla="*/ 817 w 936"/>
                <a:gd name="T27" fmla="*/ 507 h 510"/>
                <a:gd name="T28" fmla="*/ 933 w 936"/>
                <a:gd name="T29" fmla="*/ 391 h 510"/>
                <a:gd name="T30" fmla="*/ 933 w 936"/>
                <a:gd name="T31" fmla="*/ 119 h 510"/>
                <a:gd name="T32" fmla="*/ 817 w 936"/>
                <a:gd name="T33" fmla="*/ 3 h 510"/>
                <a:gd name="T34" fmla="*/ 119 w 936"/>
                <a:gd name="T35" fmla="*/ 3 h 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6" h="510">
                  <a:moveTo>
                    <a:pt x="817" y="510"/>
                  </a:moveTo>
                  <a:cubicBezTo>
                    <a:pt x="119" y="510"/>
                    <a:pt x="119" y="510"/>
                    <a:pt x="119" y="510"/>
                  </a:cubicBezTo>
                  <a:cubicBezTo>
                    <a:pt x="53" y="510"/>
                    <a:pt x="0" y="457"/>
                    <a:pt x="0" y="391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53"/>
                    <a:pt x="53" y="0"/>
                    <a:pt x="119" y="0"/>
                  </a:cubicBezTo>
                  <a:cubicBezTo>
                    <a:pt x="817" y="0"/>
                    <a:pt x="817" y="0"/>
                    <a:pt x="817" y="0"/>
                  </a:cubicBezTo>
                  <a:cubicBezTo>
                    <a:pt x="883" y="0"/>
                    <a:pt x="936" y="53"/>
                    <a:pt x="936" y="119"/>
                  </a:cubicBezTo>
                  <a:cubicBezTo>
                    <a:pt x="936" y="391"/>
                    <a:pt x="936" y="391"/>
                    <a:pt x="936" y="391"/>
                  </a:cubicBezTo>
                  <a:cubicBezTo>
                    <a:pt x="936" y="457"/>
                    <a:pt x="883" y="510"/>
                    <a:pt x="817" y="510"/>
                  </a:cubicBezTo>
                  <a:close/>
                  <a:moveTo>
                    <a:pt x="119" y="3"/>
                  </a:moveTo>
                  <a:cubicBezTo>
                    <a:pt x="55" y="3"/>
                    <a:pt x="3" y="55"/>
                    <a:pt x="3" y="119"/>
                  </a:cubicBezTo>
                  <a:cubicBezTo>
                    <a:pt x="3" y="391"/>
                    <a:pt x="3" y="391"/>
                    <a:pt x="3" y="391"/>
                  </a:cubicBezTo>
                  <a:cubicBezTo>
                    <a:pt x="3" y="455"/>
                    <a:pt x="55" y="507"/>
                    <a:pt x="119" y="507"/>
                  </a:cubicBezTo>
                  <a:cubicBezTo>
                    <a:pt x="817" y="507"/>
                    <a:pt x="817" y="507"/>
                    <a:pt x="817" y="507"/>
                  </a:cubicBezTo>
                  <a:cubicBezTo>
                    <a:pt x="881" y="507"/>
                    <a:pt x="933" y="455"/>
                    <a:pt x="933" y="391"/>
                  </a:cubicBezTo>
                  <a:cubicBezTo>
                    <a:pt x="933" y="119"/>
                    <a:pt x="933" y="119"/>
                    <a:pt x="933" y="119"/>
                  </a:cubicBezTo>
                  <a:cubicBezTo>
                    <a:pt x="933" y="55"/>
                    <a:pt x="881" y="3"/>
                    <a:pt x="817" y="3"/>
                  </a:cubicBezTo>
                  <a:lnTo>
                    <a:pt x="119" y="3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33000"/>
                  </a:srgbClr>
                </a:gs>
                <a:gs pos="82000">
                  <a:srgbClr val="FFFFFF">
                    <a:alpha val="0"/>
                  </a:srgbClr>
                </a:gs>
              </a:gsLst>
              <a:lin ang="270000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sp>
        <p:nvSpPr>
          <p:cNvPr id="25" name="Rectangle 22">
            <a:extLst>
              <a:ext uri="{FF2B5EF4-FFF2-40B4-BE49-F238E27FC236}">
                <a16:creationId xmlns:a16="http://schemas.microsoft.com/office/drawing/2014/main" id="{B568FF0B-F2C4-ECCF-D273-B286812C9A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97113" y="1609655"/>
            <a:ext cx="354965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UA" altLang="ru-UA" sz="24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Montserrat SemiBold" panose="00000700000000000000" pitchFamily="50" charset="-52"/>
                <a:ea typeface="Open Sans" panose="020B0606030504020204" pitchFamily="34" charset="0"/>
                <a:cs typeface="Open Sans" panose="020B0606030504020204" pitchFamily="34" charset="0"/>
              </a:rPr>
              <a:t>01. </a:t>
            </a:r>
            <a:r>
              <a:rPr kumimoji="0" lang="en-US" altLang="ru-UA" sz="24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Montserrat SemiBold" panose="00000700000000000000" pitchFamily="50" charset="-52"/>
                <a:ea typeface="Open Sans" panose="020B0606030504020204" pitchFamily="34" charset="0"/>
                <a:cs typeface="Open Sans" panose="020B0606030504020204" pitchFamily="34" charset="0"/>
              </a:rPr>
              <a:t>TextField</a:t>
            </a:r>
            <a:endParaRPr kumimoji="0" lang="ru-UA" altLang="ru-U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Montserrat SemiBold" panose="00000700000000000000" pitchFamily="50" charset="-52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6949ACD-3A57-C692-9AAB-A4A8000122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193472"/>
            <a:ext cx="12192000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ru-UA" sz="4000" b="1">
                <a:solidFill>
                  <a:schemeClr val="bg2"/>
                </a:solidFill>
                <a:latin typeface="+mn-lt"/>
              </a:rPr>
              <a:t>Nội dung</a:t>
            </a:r>
            <a:endParaRPr kumimoji="0" lang="ru-UA" altLang="ru-UA" sz="1600" b="1" i="0" u="none" strike="noStrike" cap="none" normalizeH="0" baseline="0">
              <a:ln>
                <a:noFill/>
              </a:ln>
              <a:solidFill>
                <a:schemeClr val="bg2"/>
              </a:solidFill>
              <a:latin typeface="+mn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C66B47-D6E1-2F71-1672-7D87CCE9F3C4}"/>
              </a:ext>
            </a:extLst>
          </p:cNvPr>
          <p:cNvSpPr txBox="1"/>
          <p:nvPr/>
        </p:nvSpPr>
        <p:spPr>
          <a:xfrm>
            <a:off x="2431126" y="2108218"/>
            <a:ext cx="33308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>
                <a:solidFill>
                  <a:schemeClr val="bg2"/>
                </a:solidFill>
                <a:latin typeface="Montserrat Light" panose="00000400000000000000" pitchFamily="50" charset="-52"/>
              </a:rPr>
              <a:t>TextField với controller và validation</a:t>
            </a:r>
            <a:endParaRPr lang="ru-UA" sz="1400">
              <a:solidFill>
                <a:schemeClr val="bg2"/>
              </a:solidFill>
              <a:latin typeface="Montserrat Light" panose="00000400000000000000" pitchFamily="50" charset="-52"/>
            </a:endParaRPr>
          </a:p>
        </p:txBody>
      </p:sp>
      <p:sp>
        <p:nvSpPr>
          <p:cNvPr id="8" name="Rectangle 22">
            <a:extLst>
              <a:ext uri="{FF2B5EF4-FFF2-40B4-BE49-F238E27FC236}">
                <a16:creationId xmlns:a16="http://schemas.microsoft.com/office/drawing/2014/main" id="{22E0681D-A322-9524-6CF7-877CEEE3B5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96014" y="1585576"/>
            <a:ext cx="354965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ru-UA" sz="24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Montserrat SemiBold" panose="00000700000000000000" pitchFamily="50" charset="-52"/>
                <a:ea typeface="Open Sans" panose="020B0606030504020204" pitchFamily="34" charset="0"/>
                <a:cs typeface="Open Sans" panose="020B0606030504020204" pitchFamily="34" charset="0"/>
              </a:rPr>
              <a:t>02</a:t>
            </a:r>
            <a:r>
              <a:rPr kumimoji="0" lang="ru-UA" altLang="ru-UA" sz="24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Montserrat SemiBold" panose="00000700000000000000" pitchFamily="50" charset="-52"/>
                <a:ea typeface="Open Sans" panose="020B0606030504020204" pitchFamily="34" charset="0"/>
                <a:cs typeface="Open Sans" panose="020B0606030504020204" pitchFamily="34" charset="0"/>
              </a:rPr>
              <a:t>. </a:t>
            </a:r>
            <a:r>
              <a:rPr kumimoji="0" lang="en-US" altLang="ru-UA" sz="24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Montserrat SemiBold" panose="00000700000000000000" pitchFamily="50" charset="-52"/>
                <a:ea typeface="Open Sans" panose="020B0606030504020204" pitchFamily="34" charset="0"/>
                <a:cs typeface="Open Sans" panose="020B0606030504020204" pitchFamily="34" charset="0"/>
              </a:rPr>
              <a:t>Buttons</a:t>
            </a:r>
            <a:endParaRPr kumimoji="0" lang="ru-UA" altLang="ru-U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Montserrat SemiBold" panose="00000700000000000000" pitchFamily="50" charset="-52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F72006-4356-BD28-2EBE-D4EF3345015F}"/>
              </a:ext>
            </a:extLst>
          </p:cNvPr>
          <p:cNvSpPr txBox="1"/>
          <p:nvPr/>
        </p:nvSpPr>
        <p:spPr>
          <a:xfrm>
            <a:off x="6430027" y="2084139"/>
            <a:ext cx="33308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>
                <a:solidFill>
                  <a:schemeClr val="bg2"/>
                </a:solidFill>
                <a:latin typeface="Montserrat Light" panose="00000400000000000000" pitchFamily="50" charset="-52"/>
              </a:rPr>
              <a:t>ElevatedButton, TextButton, OutlinedButton, IconButton, FloatingActionButton và các variants</a:t>
            </a:r>
            <a:endParaRPr lang="ru-UA" sz="1400">
              <a:solidFill>
                <a:schemeClr val="bg2"/>
              </a:solidFill>
              <a:latin typeface="Montserrat Light" panose="00000400000000000000" pitchFamily="50" charset="-52"/>
            </a:endParaRPr>
          </a:p>
        </p:txBody>
      </p:sp>
      <p:sp>
        <p:nvSpPr>
          <p:cNvPr id="10" name="Rectangle 22">
            <a:extLst>
              <a:ext uri="{FF2B5EF4-FFF2-40B4-BE49-F238E27FC236}">
                <a16:creationId xmlns:a16="http://schemas.microsoft.com/office/drawing/2014/main" id="{D01B9984-DA8C-5792-3A90-AE24E6325E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1238" y="4353699"/>
            <a:ext cx="3549650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ru-UA" sz="24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Montserrat SemiBold" panose="00000700000000000000" pitchFamily="50" charset="-52"/>
                <a:ea typeface="Open Sans" panose="020B0606030504020204" pitchFamily="34" charset="0"/>
                <a:cs typeface="Open Sans" panose="020B0606030504020204" pitchFamily="34" charset="0"/>
              </a:rPr>
              <a:t>03</a:t>
            </a:r>
            <a:r>
              <a:rPr kumimoji="0" lang="ru-UA" altLang="ru-UA" sz="24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Montserrat SemiBold" panose="00000700000000000000" pitchFamily="50" charset="-52"/>
                <a:ea typeface="Open Sans" panose="020B0606030504020204" pitchFamily="34" charset="0"/>
                <a:cs typeface="Open Sans" panose="020B0606030504020204" pitchFamily="34" charset="0"/>
              </a:rPr>
              <a:t>. </a:t>
            </a:r>
            <a:r>
              <a:rPr kumimoji="0" lang="en-US" altLang="ru-UA" sz="24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Montserrat SemiBold" panose="00000700000000000000" pitchFamily="50" charset="-52"/>
                <a:ea typeface="Open Sans" panose="020B0606030504020204" pitchFamily="34" charset="0"/>
                <a:cs typeface="Open Sans" panose="020B0606030504020204" pitchFamily="34" charset="0"/>
              </a:rPr>
              <a:t>Switch, Checkbox, Radio, Slider</a:t>
            </a:r>
            <a:endParaRPr kumimoji="0" lang="ru-UA" altLang="ru-U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Montserrat SemiBold" panose="00000700000000000000" pitchFamily="50" charset="-52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2" name="Rectangle 22">
            <a:extLst>
              <a:ext uri="{FF2B5EF4-FFF2-40B4-BE49-F238E27FC236}">
                <a16:creationId xmlns:a16="http://schemas.microsoft.com/office/drawing/2014/main" id="{4CD094A8-AA89-91AC-D183-2B09017C11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96014" y="4353699"/>
            <a:ext cx="3549650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ru-UA" sz="24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Montserrat SemiBold" panose="00000700000000000000" pitchFamily="50" charset="-52"/>
                <a:ea typeface="Open Sans" panose="020B0606030504020204" pitchFamily="34" charset="0"/>
                <a:cs typeface="Open Sans" panose="020B0606030504020204" pitchFamily="34" charset="0"/>
              </a:rPr>
              <a:t>04</a:t>
            </a:r>
            <a:r>
              <a:rPr kumimoji="0" lang="ru-UA" altLang="ru-UA" sz="24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Montserrat SemiBold" panose="00000700000000000000" pitchFamily="50" charset="-52"/>
                <a:ea typeface="Open Sans" panose="020B0606030504020204" pitchFamily="34" charset="0"/>
                <a:cs typeface="Open Sans" panose="020B0606030504020204" pitchFamily="34" charset="0"/>
              </a:rPr>
              <a:t>. </a:t>
            </a:r>
            <a:r>
              <a:rPr kumimoji="0" lang="en-US" altLang="ru-UA" sz="24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Montserrat SemiBold" panose="00000700000000000000" pitchFamily="50" charset="-52"/>
                <a:ea typeface="Open Sans" panose="020B0606030504020204" pitchFamily="34" charset="0"/>
                <a:cs typeface="Open Sans" panose="020B0606030504020204" pitchFamily="34" charset="0"/>
              </a:rPr>
              <a:t>GestureDetector và InkWell</a:t>
            </a:r>
            <a:endParaRPr kumimoji="0" lang="ru-UA" altLang="ru-U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Montserrat SemiBold" panose="00000700000000000000" pitchFamily="50" charset="-52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7112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7" grpId="0" animBg="1"/>
      <p:bldP spid="38" grpId="0" animBg="1"/>
      <p:bldP spid="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49047F-B83F-660A-7634-DEC96C5297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C0D02CB7-841B-B789-5D9A-FDD991B04254}"/>
              </a:ext>
            </a:extLst>
          </p:cNvPr>
          <p:cNvGrpSpPr/>
          <p:nvPr/>
        </p:nvGrpSpPr>
        <p:grpSpPr>
          <a:xfrm>
            <a:off x="8477655" y="2216449"/>
            <a:ext cx="2248993" cy="2242428"/>
            <a:chOff x="6772802" y="1406220"/>
            <a:chExt cx="2248993" cy="2242428"/>
          </a:xfrm>
        </p:grpSpPr>
        <p:sp>
          <p:nvSpPr>
            <p:cNvPr id="24" name="Oval 7">
              <a:extLst>
                <a:ext uri="{FF2B5EF4-FFF2-40B4-BE49-F238E27FC236}">
                  <a16:creationId xmlns:a16="http://schemas.microsoft.com/office/drawing/2014/main" id="{53256AC7-7FCD-4CFC-FBD2-F9590AC75D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72802" y="1406220"/>
              <a:ext cx="2248993" cy="2242428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  <a:effectLst>
              <a:softEdge rad="6985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21" name="Oval 7">
              <a:extLst>
                <a:ext uri="{FF2B5EF4-FFF2-40B4-BE49-F238E27FC236}">
                  <a16:creationId xmlns:a16="http://schemas.microsoft.com/office/drawing/2014/main" id="{F310D514-D8AC-0BB7-8311-9D7E11992A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18460" y="1579953"/>
              <a:ext cx="1315298" cy="1311458"/>
            </a:xfrm>
            <a:prstGeom prst="ellipse">
              <a:avLst/>
            </a:prstGeom>
            <a:gradFill flip="none" rotWithShape="1">
              <a:gsLst>
                <a:gs pos="100000">
                  <a:schemeClr val="accent4">
                    <a:lumMod val="75000"/>
                  </a:schemeClr>
                </a:gs>
                <a:gs pos="23000">
                  <a:schemeClr val="accent6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</p:grpSp>
      <p:sp>
        <p:nvSpPr>
          <p:cNvPr id="8" name="Rectangle 8">
            <a:extLst>
              <a:ext uri="{FF2B5EF4-FFF2-40B4-BE49-F238E27FC236}">
                <a16:creationId xmlns:a16="http://schemas.microsoft.com/office/drawing/2014/main" id="{D5A90D70-C829-AC50-846B-1BA8D81CF1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52616" y="1799242"/>
            <a:ext cx="6610350" cy="3080077"/>
          </a:xfrm>
          <a:prstGeom prst="rect">
            <a:avLst/>
          </a:prstGeom>
          <a:gradFill>
            <a:gsLst>
              <a:gs pos="0">
                <a:srgbClr val="1DDAFE"/>
              </a:gs>
              <a:gs pos="100000">
                <a:srgbClr val="925AE8"/>
              </a:gs>
            </a:gsLst>
            <a:lin ang="2700000" scaled="0"/>
          </a:gradFill>
          <a:ln w="9525">
            <a:noFill/>
            <a:round/>
            <a:headEnd/>
            <a:tailEnd/>
          </a:ln>
          <a:effectLst>
            <a:outerShdw blurRad="381000" dist="381000" dir="2700000" algn="tl" rotWithShape="0">
              <a:schemeClr val="accent3">
                <a:lumMod val="75000"/>
                <a:alpha val="25000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22" name="Blur_Sphere">
            <a:extLst>
              <a:ext uri="{FF2B5EF4-FFF2-40B4-BE49-F238E27FC236}">
                <a16:creationId xmlns:a16="http://schemas.microsoft.com/office/drawing/2014/main" id="{079D87C7-B431-4879-EEC2-C09D6D57DA0F}"/>
              </a:ext>
            </a:extLst>
          </p:cNvPr>
          <p:cNvSpPr/>
          <p:nvPr/>
        </p:nvSpPr>
        <p:spPr>
          <a:xfrm>
            <a:off x="8523062" y="2131774"/>
            <a:ext cx="1159496" cy="1168289"/>
          </a:xfrm>
          <a:custGeom>
            <a:avLst/>
            <a:gdLst>
              <a:gd name="connsiteX0" fmla="*/ 618292 w 784147"/>
              <a:gd name="connsiteY0" fmla="*/ 0 h 1232974"/>
              <a:gd name="connsiteX1" fmla="*/ 742899 w 784147"/>
              <a:gd name="connsiteY1" fmla="*/ 12525 h 1232974"/>
              <a:gd name="connsiteX2" fmla="*/ 784147 w 784147"/>
              <a:gd name="connsiteY2" fmla="*/ 25292 h 1232974"/>
              <a:gd name="connsiteX3" fmla="*/ 784147 w 784147"/>
              <a:gd name="connsiteY3" fmla="*/ 1207683 h 1232974"/>
              <a:gd name="connsiteX4" fmla="*/ 742899 w 784147"/>
              <a:gd name="connsiteY4" fmla="*/ 1220449 h 1232974"/>
              <a:gd name="connsiteX5" fmla="*/ 618292 w 784147"/>
              <a:gd name="connsiteY5" fmla="*/ 1232974 h 1232974"/>
              <a:gd name="connsiteX6" fmla="*/ 0 w 784147"/>
              <a:gd name="connsiteY6" fmla="*/ 616487 h 1232974"/>
              <a:gd name="connsiteX7" fmla="*/ 618292 w 784147"/>
              <a:gd name="connsiteY7" fmla="*/ 0 h 1232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4147" h="1232974">
                <a:moveTo>
                  <a:pt x="618292" y="0"/>
                </a:moveTo>
                <a:cubicBezTo>
                  <a:pt x="660976" y="0"/>
                  <a:pt x="702650" y="4313"/>
                  <a:pt x="742899" y="12525"/>
                </a:cubicBezTo>
                <a:lnTo>
                  <a:pt x="784147" y="25292"/>
                </a:lnTo>
                <a:lnTo>
                  <a:pt x="784147" y="1207683"/>
                </a:lnTo>
                <a:lnTo>
                  <a:pt x="742899" y="1220449"/>
                </a:lnTo>
                <a:cubicBezTo>
                  <a:pt x="702650" y="1228661"/>
                  <a:pt x="660976" y="1232974"/>
                  <a:pt x="618292" y="1232974"/>
                </a:cubicBezTo>
                <a:cubicBezTo>
                  <a:pt x="276819" y="1232974"/>
                  <a:pt x="0" y="956963"/>
                  <a:pt x="0" y="616487"/>
                </a:cubicBezTo>
                <a:cubicBezTo>
                  <a:pt x="0" y="276011"/>
                  <a:pt x="276819" y="0"/>
                  <a:pt x="618292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4">
                  <a:lumMod val="75000"/>
                  <a:alpha val="60000"/>
                </a:schemeClr>
              </a:gs>
              <a:gs pos="23000">
                <a:schemeClr val="accent6">
                  <a:alpha val="6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2159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40" name="Oval 23">
            <a:extLst>
              <a:ext uri="{FF2B5EF4-FFF2-40B4-BE49-F238E27FC236}">
                <a16:creationId xmlns:a16="http://schemas.microsoft.com/office/drawing/2014/main" id="{F297DEE6-1980-B154-5F84-E289664F63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19325" y="5382042"/>
            <a:ext cx="1216000" cy="1219387"/>
          </a:xfrm>
          <a:prstGeom prst="ellipse">
            <a:avLst/>
          </a:prstGeom>
          <a:gradFill flip="none" rotWithShape="1">
            <a:gsLst>
              <a:gs pos="100000">
                <a:schemeClr val="accent3"/>
              </a:gs>
              <a:gs pos="23000">
                <a:schemeClr val="accent1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3175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9" name="Rectangle 9">
            <a:extLst>
              <a:ext uri="{FF2B5EF4-FFF2-40B4-BE49-F238E27FC236}">
                <a16:creationId xmlns:a16="http://schemas.microsoft.com/office/drawing/2014/main" id="{F51D9738-1DC7-4E30-2DF0-EAB9E991BE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52616" y="1799242"/>
            <a:ext cx="6610350" cy="3080077"/>
          </a:xfrm>
          <a:prstGeom prst="rect">
            <a:avLst/>
          </a:prstGeom>
          <a:gradFill>
            <a:gsLst>
              <a:gs pos="0">
                <a:srgbClr val="FFFFFF">
                  <a:alpha val="11000"/>
                </a:srgbClr>
              </a:gs>
              <a:gs pos="100000">
                <a:srgbClr val="FFFFFF">
                  <a:alpha val="21000"/>
                </a:srgbClr>
              </a:gs>
            </a:gsLst>
            <a:lin ang="2700000" scaled="0"/>
          </a:gradFill>
          <a:ln w="9525">
            <a:noFill/>
            <a:round/>
            <a:headEnd/>
            <a:tailEnd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561DBBD2-59E5-7943-AB6E-3FB055C895B2}"/>
              </a:ext>
            </a:extLst>
          </p:cNvPr>
          <p:cNvSpPr>
            <a:spLocks noEditPoints="1"/>
          </p:cNvSpPr>
          <p:nvPr/>
        </p:nvSpPr>
        <p:spPr bwMode="auto">
          <a:xfrm>
            <a:off x="2844678" y="1791304"/>
            <a:ext cx="6623050" cy="3090087"/>
          </a:xfrm>
          <a:custGeom>
            <a:avLst/>
            <a:gdLst>
              <a:gd name="T0" fmla="*/ 4172 w 4172"/>
              <a:gd name="T1" fmla="*/ 3087 h 3087"/>
              <a:gd name="T2" fmla="*/ 0 w 4172"/>
              <a:gd name="T3" fmla="*/ 3087 h 3087"/>
              <a:gd name="T4" fmla="*/ 0 w 4172"/>
              <a:gd name="T5" fmla="*/ 0 h 3087"/>
              <a:gd name="T6" fmla="*/ 4172 w 4172"/>
              <a:gd name="T7" fmla="*/ 0 h 3087"/>
              <a:gd name="T8" fmla="*/ 4172 w 4172"/>
              <a:gd name="T9" fmla="*/ 3087 h 3087"/>
              <a:gd name="T10" fmla="*/ 10 w 4172"/>
              <a:gd name="T11" fmla="*/ 3078 h 3087"/>
              <a:gd name="T12" fmla="*/ 4164 w 4172"/>
              <a:gd name="T13" fmla="*/ 3078 h 3087"/>
              <a:gd name="T14" fmla="*/ 4164 w 4172"/>
              <a:gd name="T15" fmla="*/ 10 h 3087"/>
              <a:gd name="T16" fmla="*/ 10 w 4172"/>
              <a:gd name="T17" fmla="*/ 10 h 3087"/>
              <a:gd name="T18" fmla="*/ 10 w 4172"/>
              <a:gd name="T19" fmla="*/ 3078 h 30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172" h="3087">
                <a:moveTo>
                  <a:pt x="4172" y="3087"/>
                </a:moveTo>
                <a:lnTo>
                  <a:pt x="0" y="3087"/>
                </a:lnTo>
                <a:lnTo>
                  <a:pt x="0" y="0"/>
                </a:lnTo>
                <a:lnTo>
                  <a:pt x="4172" y="0"/>
                </a:lnTo>
                <a:lnTo>
                  <a:pt x="4172" y="3087"/>
                </a:lnTo>
                <a:close/>
                <a:moveTo>
                  <a:pt x="10" y="3078"/>
                </a:moveTo>
                <a:lnTo>
                  <a:pt x="4164" y="3078"/>
                </a:lnTo>
                <a:lnTo>
                  <a:pt x="4164" y="10"/>
                </a:lnTo>
                <a:lnTo>
                  <a:pt x="10" y="10"/>
                </a:lnTo>
                <a:lnTo>
                  <a:pt x="10" y="3078"/>
                </a:lnTo>
                <a:close/>
              </a:path>
            </a:pathLst>
          </a:custGeom>
          <a:gradFill>
            <a:gsLst>
              <a:gs pos="0">
                <a:srgbClr val="FFFFFF">
                  <a:alpha val="33000"/>
                </a:srgbClr>
              </a:gs>
              <a:gs pos="82000">
                <a:srgbClr val="FFFFFF">
                  <a:alpha val="0"/>
                </a:srgbClr>
              </a:gs>
            </a:gsLst>
            <a:lin ang="2700000" scaled="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sp>
        <p:nvSpPr>
          <p:cNvPr id="17" name="Rectangle 19">
            <a:extLst>
              <a:ext uri="{FF2B5EF4-FFF2-40B4-BE49-F238E27FC236}">
                <a16:creationId xmlns:a16="http://schemas.microsoft.com/office/drawing/2014/main" id="{1299D38D-2E53-69A3-480F-A6C38574C7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05727" y="2756816"/>
            <a:ext cx="6261329" cy="21544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algn="ctr"/>
            <a:r>
              <a:rPr lang="vi-VN" sz="2800" b="1" dirty="0" err="1">
                <a:solidFill>
                  <a:schemeClr val="bg1"/>
                </a:solidFill>
              </a:rPr>
              <a:t>Switch</a:t>
            </a:r>
            <a:r>
              <a:rPr lang="vi-VN" sz="2800" b="1" dirty="0">
                <a:solidFill>
                  <a:schemeClr val="bg1"/>
                </a:solidFill>
              </a:rPr>
              <a:t> là một </a:t>
            </a:r>
            <a:r>
              <a:rPr lang="vi-VN" sz="2800" b="1" dirty="0" err="1">
                <a:solidFill>
                  <a:schemeClr val="bg1"/>
                </a:solidFill>
              </a:rPr>
              <a:t>widget</a:t>
            </a:r>
            <a:r>
              <a:rPr lang="vi-VN" sz="2800" b="1" dirty="0">
                <a:solidFill>
                  <a:schemeClr val="bg1"/>
                </a:solidFill>
              </a:rPr>
              <a:t> trong </a:t>
            </a:r>
            <a:r>
              <a:rPr lang="vi-VN" sz="2800" b="1" dirty="0" err="1">
                <a:solidFill>
                  <a:schemeClr val="bg1"/>
                </a:solidFill>
              </a:rPr>
              <a:t>Flutter</a:t>
            </a:r>
            <a:endParaRPr lang="en-US" sz="2800" b="1" dirty="0">
              <a:solidFill>
                <a:schemeClr val="bg1"/>
              </a:solidFill>
            </a:endParaRPr>
          </a:p>
          <a:p>
            <a:pPr lvl="0" algn="ctr"/>
            <a:r>
              <a:rPr lang="vi-VN" sz="2800" b="1" dirty="0">
                <a:solidFill>
                  <a:schemeClr val="bg1"/>
                </a:solidFill>
              </a:rPr>
              <a:t> dùng để bật</a:t>
            </a:r>
            <a:r>
              <a:rPr lang="en-US" sz="2800" b="1" dirty="0">
                <a:solidFill>
                  <a:schemeClr val="bg1"/>
                </a:solidFill>
              </a:rPr>
              <a:t> </a:t>
            </a:r>
            <a:r>
              <a:rPr lang="vi-VN" sz="2800" b="1" dirty="0">
                <a:solidFill>
                  <a:schemeClr val="bg1"/>
                </a:solidFill>
              </a:rPr>
              <a:t>hoặc tắt trạng </a:t>
            </a:r>
            <a:r>
              <a:rPr lang="vi-VN" sz="2800" b="1" dirty="0" err="1">
                <a:solidFill>
                  <a:schemeClr val="bg1"/>
                </a:solidFill>
              </a:rPr>
              <a:t>thá</a:t>
            </a:r>
            <a:r>
              <a:rPr lang="en-US" sz="2800" b="1" dirty="0" err="1">
                <a:solidFill>
                  <a:schemeClr val="bg1"/>
                </a:solidFill>
              </a:rPr>
              <a:t>i</a:t>
            </a:r>
            <a:r>
              <a:rPr lang="en-US" sz="2800" b="1" dirty="0">
                <a:solidFill>
                  <a:schemeClr val="bg1"/>
                </a:solidFill>
              </a:rPr>
              <a:t> </a:t>
            </a:r>
          </a:p>
          <a:p>
            <a:pPr lvl="0" algn="ctr"/>
            <a:r>
              <a:rPr lang="vi-VN" sz="2800" b="1" dirty="0">
                <a:solidFill>
                  <a:schemeClr val="bg1"/>
                </a:solidFill>
              </a:rPr>
              <a:t>(</a:t>
            </a:r>
            <a:r>
              <a:rPr lang="vi-VN" sz="2800" b="1" dirty="0" err="1">
                <a:solidFill>
                  <a:schemeClr val="bg1"/>
                </a:solidFill>
              </a:rPr>
              <a:t>true</a:t>
            </a:r>
            <a:r>
              <a:rPr lang="vi-VN" sz="2800" b="1" dirty="0">
                <a:solidFill>
                  <a:schemeClr val="bg1"/>
                </a:solidFill>
              </a:rPr>
              <a:t>/</a:t>
            </a:r>
            <a:r>
              <a:rPr lang="vi-VN" sz="2800" b="1" dirty="0" err="1">
                <a:solidFill>
                  <a:schemeClr val="bg1"/>
                </a:solidFill>
              </a:rPr>
              <a:t>false</a:t>
            </a:r>
            <a:r>
              <a:rPr lang="vi-VN" sz="2800" b="1" dirty="0">
                <a:solidFill>
                  <a:schemeClr val="bg1"/>
                </a:solidFill>
              </a:rPr>
              <a:t>) một cách trực quan, </a:t>
            </a:r>
            <a:endParaRPr lang="en-US" sz="2800" b="1" dirty="0">
              <a:solidFill>
                <a:schemeClr val="bg1"/>
              </a:solidFill>
            </a:endParaRPr>
          </a:p>
          <a:p>
            <a:pPr lvl="0" algn="ctr"/>
            <a:r>
              <a:rPr lang="vi-VN" sz="2800" b="1" dirty="0">
                <a:solidFill>
                  <a:schemeClr val="bg1"/>
                </a:solidFill>
              </a:rPr>
              <a:t>thường được sử dụng để điều khiển</a:t>
            </a:r>
            <a:endParaRPr lang="en-US" sz="2800" b="1" dirty="0">
              <a:solidFill>
                <a:schemeClr val="bg1"/>
              </a:solidFill>
            </a:endParaRPr>
          </a:p>
          <a:p>
            <a:pPr lvl="0" algn="ctr"/>
            <a:r>
              <a:rPr lang="vi-VN" sz="2800" b="1" dirty="0">
                <a:solidFill>
                  <a:schemeClr val="bg1"/>
                </a:solidFill>
              </a:rPr>
              <a:t> các tùy chọn hoặc cài đặt.</a:t>
            </a:r>
            <a:endParaRPr lang="en-US" altLang="ru-UA" sz="2800" b="1" dirty="0">
              <a:solidFill>
                <a:schemeClr val="bg1"/>
              </a:solidFill>
              <a:latin typeface="Montserrat Medium" panose="00000600000000000000" pitchFamily="50" charset="-52"/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C5BF3CAC-5676-79DC-8618-BA3B712C19BF}"/>
              </a:ext>
            </a:extLst>
          </p:cNvPr>
          <p:cNvGrpSpPr/>
          <p:nvPr/>
        </p:nvGrpSpPr>
        <p:grpSpPr>
          <a:xfrm>
            <a:off x="2023904" y="4994557"/>
            <a:ext cx="2396050" cy="2389054"/>
            <a:chOff x="551559" y="4354644"/>
            <a:chExt cx="2396050" cy="2389054"/>
          </a:xfrm>
        </p:grpSpPr>
        <p:sp>
          <p:nvSpPr>
            <p:cNvPr id="31" name="Oval 7">
              <a:extLst>
                <a:ext uri="{FF2B5EF4-FFF2-40B4-BE49-F238E27FC236}">
                  <a16:creationId xmlns:a16="http://schemas.microsoft.com/office/drawing/2014/main" id="{D08AF53C-29C3-13C7-E861-A9EE22C691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59" y="4354644"/>
              <a:ext cx="2396050" cy="2389054"/>
            </a:xfrm>
            <a:prstGeom prst="ellipse">
              <a:avLst/>
            </a:prstGeom>
            <a:gradFill flip="none" rotWithShape="1">
              <a:gsLst>
                <a:gs pos="100000">
                  <a:schemeClr val="accent3">
                    <a:lumMod val="50000"/>
                  </a:schemeClr>
                </a:gs>
                <a:gs pos="23000">
                  <a:schemeClr val="accent3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softEdge rad="6477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2CB5A6BF-3F78-8590-2504-201CC8279745}"/>
                </a:ext>
              </a:extLst>
            </p:cNvPr>
            <p:cNvGrpSpPr/>
            <p:nvPr/>
          </p:nvGrpSpPr>
          <p:grpSpPr>
            <a:xfrm>
              <a:off x="623992" y="4478846"/>
              <a:ext cx="1697405" cy="1614661"/>
              <a:chOff x="623992" y="4478846"/>
              <a:chExt cx="1697405" cy="1614661"/>
            </a:xfrm>
          </p:grpSpPr>
          <p:sp>
            <p:nvSpPr>
              <p:cNvPr id="33" name="Oval 7">
                <a:extLst>
                  <a:ext uri="{FF2B5EF4-FFF2-40B4-BE49-F238E27FC236}">
                    <a16:creationId xmlns:a16="http://schemas.microsoft.com/office/drawing/2014/main" id="{58F40FAE-7B0D-1728-00BA-E4AC2FD15A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0358" y="4527056"/>
                <a:ext cx="1571039" cy="1566451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75000"/>
                    </a:schemeClr>
                  </a:gs>
                  <a:gs pos="23000">
                    <a:schemeClr val="accent3">
                      <a:lumMod val="60000"/>
                      <a:lumOff val="40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>
                  <a:solidFill>
                    <a:schemeClr val="lt1"/>
                  </a:solidFill>
                </a:endParaRPr>
              </a:p>
            </p:txBody>
          </p:sp>
          <p:sp>
            <p:nvSpPr>
              <p:cNvPr id="34" name="Oval 7">
                <a:extLst>
                  <a:ext uri="{FF2B5EF4-FFF2-40B4-BE49-F238E27FC236}">
                    <a16:creationId xmlns:a16="http://schemas.microsoft.com/office/drawing/2014/main" id="{371B1A45-C327-7A8B-2654-9FF957F9B9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8900000">
                <a:off x="623992" y="4478846"/>
                <a:ext cx="1508823" cy="1220581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20000"/>
                      <a:lumOff val="80000"/>
                      <a:alpha val="85000"/>
                    </a:schemeClr>
                  </a:gs>
                  <a:gs pos="0">
                    <a:schemeClr val="accent3">
                      <a:lumMod val="20000"/>
                      <a:lumOff val="8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  <a:effectLst>
                <a:softEdge rad="241300"/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</p:grp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7D284EC0-45F2-7AEA-7266-59535A011E1B}"/>
              </a:ext>
            </a:extLst>
          </p:cNvPr>
          <p:cNvGrpSpPr/>
          <p:nvPr/>
        </p:nvGrpSpPr>
        <p:grpSpPr>
          <a:xfrm rot="18900000">
            <a:off x="3682703" y="2488606"/>
            <a:ext cx="337958" cy="213100"/>
            <a:chOff x="7679006" y="5792679"/>
            <a:chExt cx="337958" cy="337958"/>
          </a:xfrm>
        </p:grpSpPr>
        <p:sp>
          <p:nvSpPr>
            <p:cNvPr id="47" name="Freeform 9">
              <a:extLst>
                <a:ext uri="{FF2B5EF4-FFF2-40B4-BE49-F238E27FC236}">
                  <a16:creationId xmlns:a16="http://schemas.microsoft.com/office/drawing/2014/main" id="{61DEAAA7-8D8A-A2B2-1DFA-BA2C4F37FF14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798035" y="5792679"/>
              <a:ext cx="99899" cy="337958"/>
            </a:xfrm>
            <a:custGeom>
              <a:avLst/>
              <a:gdLst>
                <a:gd name="T0" fmla="*/ 53 w 106"/>
                <a:gd name="T1" fmla="*/ 358 h 358"/>
                <a:gd name="T2" fmla="*/ 0 w 106"/>
                <a:gd name="T3" fmla="*/ 306 h 358"/>
                <a:gd name="T4" fmla="*/ 0 w 106"/>
                <a:gd name="T5" fmla="*/ 52 h 358"/>
                <a:gd name="T6" fmla="*/ 53 w 106"/>
                <a:gd name="T7" fmla="*/ 0 h 358"/>
                <a:gd name="T8" fmla="*/ 106 w 106"/>
                <a:gd name="T9" fmla="*/ 52 h 358"/>
                <a:gd name="T10" fmla="*/ 106 w 106"/>
                <a:gd name="T11" fmla="*/ 306 h 358"/>
                <a:gd name="T12" fmla="*/ 53 w 106"/>
                <a:gd name="T13" fmla="*/ 358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" h="358">
                  <a:moveTo>
                    <a:pt x="53" y="358"/>
                  </a:moveTo>
                  <a:cubicBezTo>
                    <a:pt x="24" y="358"/>
                    <a:pt x="0" y="335"/>
                    <a:pt x="0" y="306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2" y="0"/>
                    <a:pt x="106" y="23"/>
                    <a:pt x="106" y="52"/>
                  </a:cubicBezTo>
                  <a:cubicBezTo>
                    <a:pt x="106" y="306"/>
                    <a:pt x="106" y="306"/>
                    <a:pt x="106" y="306"/>
                  </a:cubicBezTo>
                  <a:cubicBezTo>
                    <a:pt x="106" y="335"/>
                    <a:pt x="82" y="358"/>
                    <a:pt x="53" y="358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48" name="Freeform 10">
              <a:extLst>
                <a:ext uri="{FF2B5EF4-FFF2-40B4-BE49-F238E27FC236}">
                  <a16:creationId xmlns:a16="http://schemas.microsoft.com/office/drawing/2014/main" id="{4D1BFB28-C8D6-174B-F1CF-2085BBE6634D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679006" y="5911708"/>
              <a:ext cx="337958" cy="99899"/>
            </a:xfrm>
            <a:custGeom>
              <a:avLst/>
              <a:gdLst>
                <a:gd name="T0" fmla="*/ 358 w 358"/>
                <a:gd name="T1" fmla="*/ 53 h 106"/>
                <a:gd name="T2" fmla="*/ 306 w 358"/>
                <a:gd name="T3" fmla="*/ 106 h 106"/>
                <a:gd name="T4" fmla="*/ 52 w 358"/>
                <a:gd name="T5" fmla="*/ 106 h 106"/>
                <a:gd name="T6" fmla="*/ 0 w 358"/>
                <a:gd name="T7" fmla="*/ 53 h 106"/>
                <a:gd name="T8" fmla="*/ 52 w 358"/>
                <a:gd name="T9" fmla="*/ 0 h 106"/>
                <a:gd name="T10" fmla="*/ 306 w 358"/>
                <a:gd name="T11" fmla="*/ 0 h 106"/>
                <a:gd name="T12" fmla="*/ 358 w 358"/>
                <a:gd name="T13" fmla="*/ 5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8" h="106">
                  <a:moveTo>
                    <a:pt x="358" y="53"/>
                  </a:moveTo>
                  <a:cubicBezTo>
                    <a:pt x="358" y="82"/>
                    <a:pt x="335" y="106"/>
                    <a:pt x="306" y="106"/>
                  </a:cubicBezTo>
                  <a:cubicBezTo>
                    <a:pt x="52" y="106"/>
                    <a:pt x="52" y="106"/>
                    <a:pt x="52" y="106"/>
                  </a:cubicBezTo>
                  <a:cubicBezTo>
                    <a:pt x="23" y="106"/>
                    <a:pt x="0" y="82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35" y="0"/>
                    <a:pt x="358" y="24"/>
                    <a:pt x="358" y="53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sp>
        <p:nvSpPr>
          <p:cNvPr id="2" name="Rectangle 31">
            <a:extLst>
              <a:ext uri="{FF2B5EF4-FFF2-40B4-BE49-F238E27FC236}">
                <a16:creationId xmlns:a16="http://schemas.microsoft.com/office/drawing/2014/main" id="{EDCE4638-F85A-F55A-A633-1CD53F29E5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8781" y="436425"/>
            <a:ext cx="7221529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ru-UA" sz="3200" b="1" dirty="0">
                <a:solidFill>
                  <a:schemeClr val="bg2"/>
                </a:solidFill>
                <a:latin typeface="Montserrat" panose="00000500000000000000" pitchFamily="50" charset="-52"/>
              </a:rPr>
              <a:t>3. Switch, Checkbox, Radio, Slider</a:t>
            </a:r>
            <a:endParaRPr lang="ru-UA" altLang="ru-UA" sz="3200" b="1" dirty="0">
              <a:solidFill>
                <a:schemeClr val="bg2"/>
              </a:solidFill>
              <a:latin typeface="Montserrat" panose="00000500000000000000" pitchFamily="50" charset="-5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AFCC71-8A9A-D616-79BB-7E154527ED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1431" y="1799242"/>
            <a:ext cx="4469543" cy="861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584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4.58333E-6 -4.81481E-6 L -0.00026 0.19352 " pathEditMode="relative" rAng="0" ptsTypes="AA">
                                      <p:cBhvr>
                                        <p:cTn id="9" dur="6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9676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-4.07407E-6 L -0.00117 0.19653 " pathEditMode="relative" rAng="0" ptsTypes="AA">
                                      <p:cBhvr>
                                        <p:cTn id="14" dur="6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" y="9815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repeatCount="indefinite" autoRev="1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1.45833E-6 -0.02755 L -0.11393 -0.02755 " pathEditMode="relative" rAng="0" ptsTypes="AA">
                                      <p:cBhvr>
                                        <p:cTn id="19" dur="6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03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repeatCount="indefinite" autoRev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2.70833E-6 -0.02754 L -2.70833E-6 -0.13333 " pathEditMode="relative" rAng="0" ptsTypes="AA">
                                      <p:cBhvr>
                                        <p:cTn id="24" dur="6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301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9" dur="5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2" grpId="1" animBg="1"/>
      <p:bldP spid="40" grpId="0" animBg="1"/>
      <p:bldP spid="40" grpId="1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AB20D9-524C-4F30-839D-9DFD891E33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5D6FF4FD-D91A-F851-5CD1-50989AB3DCA0}"/>
              </a:ext>
            </a:extLst>
          </p:cNvPr>
          <p:cNvGrpSpPr/>
          <p:nvPr/>
        </p:nvGrpSpPr>
        <p:grpSpPr>
          <a:xfrm>
            <a:off x="8477655" y="2216449"/>
            <a:ext cx="2248993" cy="2242428"/>
            <a:chOff x="6772802" y="1406220"/>
            <a:chExt cx="2248993" cy="2242428"/>
          </a:xfrm>
        </p:grpSpPr>
        <p:sp>
          <p:nvSpPr>
            <p:cNvPr id="24" name="Oval 7">
              <a:extLst>
                <a:ext uri="{FF2B5EF4-FFF2-40B4-BE49-F238E27FC236}">
                  <a16:creationId xmlns:a16="http://schemas.microsoft.com/office/drawing/2014/main" id="{AB3E2A9B-073A-4060-5AE3-5D7CE5224C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72802" y="1406220"/>
              <a:ext cx="2248993" cy="2242428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  <a:effectLst>
              <a:softEdge rad="6985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21" name="Oval 7">
              <a:extLst>
                <a:ext uri="{FF2B5EF4-FFF2-40B4-BE49-F238E27FC236}">
                  <a16:creationId xmlns:a16="http://schemas.microsoft.com/office/drawing/2014/main" id="{64443CA1-860D-3FCB-E6C3-9ADE24AF86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18460" y="1579953"/>
              <a:ext cx="1315298" cy="1311458"/>
            </a:xfrm>
            <a:prstGeom prst="ellipse">
              <a:avLst/>
            </a:prstGeom>
            <a:gradFill flip="none" rotWithShape="1">
              <a:gsLst>
                <a:gs pos="100000">
                  <a:schemeClr val="accent4">
                    <a:lumMod val="75000"/>
                  </a:schemeClr>
                </a:gs>
                <a:gs pos="23000">
                  <a:schemeClr val="accent6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</p:grpSp>
      <p:sp>
        <p:nvSpPr>
          <p:cNvPr id="22" name="Blur_Sphere">
            <a:extLst>
              <a:ext uri="{FF2B5EF4-FFF2-40B4-BE49-F238E27FC236}">
                <a16:creationId xmlns:a16="http://schemas.microsoft.com/office/drawing/2014/main" id="{DA94A3B4-4462-3DB9-0AAE-8E9C6550303E}"/>
              </a:ext>
            </a:extLst>
          </p:cNvPr>
          <p:cNvSpPr/>
          <p:nvPr/>
        </p:nvSpPr>
        <p:spPr>
          <a:xfrm>
            <a:off x="8523062" y="2131774"/>
            <a:ext cx="1159496" cy="1168289"/>
          </a:xfrm>
          <a:custGeom>
            <a:avLst/>
            <a:gdLst>
              <a:gd name="connsiteX0" fmla="*/ 618292 w 784147"/>
              <a:gd name="connsiteY0" fmla="*/ 0 h 1232974"/>
              <a:gd name="connsiteX1" fmla="*/ 742899 w 784147"/>
              <a:gd name="connsiteY1" fmla="*/ 12525 h 1232974"/>
              <a:gd name="connsiteX2" fmla="*/ 784147 w 784147"/>
              <a:gd name="connsiteY2" fmla="*/ 25292 h 1232974"/>
              <a:gd name="connsiteX3" fmla="*/ 784147 w 784147"/>
              <a:gd name="connsiteY3" fmla="*/ 1207683 h 1232974"/>
              <a:gd name="connsiteX4" fmla="*/ 742899 w 784147"/>
              <a:gd name="connsiteY4" fmla="*/ 1220449 h 1232974"/>
              <a:gd name="connsiteX5" fmla="*/ 618292 w 784147"/>
              <a:gd name="connsiteY5" fmla="*/ 1232974 h 1232974"/>
              <a:gd name="connsiteX6" fmla="*/ 0 w 784147"/>
              <a:gd name="connsiteY6" fmla="*/ 616487 h 1232974"/>
              <a:gd name="connsiteX7" fmla="*/ 618292 w 784147"/>
              <a:gd name="connsiteY7" fmla="*/ 0 h 1232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4147" h="1232974">
                <a:moveTo>
                  <a:pt x="618292" y="0"/>
                </a:moveTo>
                <a:cubicBezTo>
                  <a:pt x="660976" y="0"/>
                  <a:pt x="702650" y="4313"/>
                  <a:pt x="742899" y="12525"/>
                </a:cubicBezTo>
                <a:lnTo>
                  <a:pt x="784147" y="25292"/>
                </a:lnTo>
                <a:lnTo>
                  <a:pt x="784147" y="1207683"/>
                </a:lnTo>
                <a:lnTo>
                  <a:pt x="742899" y="1220449"/>
                </a:lnTo>
                <a:cubicBezTo>
                  <a:pt x="702650" y="1228661"/>
                  <a:pt x="660976" y="1232974"/>
                  <a:pt x="618292" y="1232974"/>
                </a:cubicBezTo>
                <a:cubicBezTo>
                  <a:pt x="276819" y="1232974"/>
                  <a:pt x="0" y="956963"/>
                  <a:pt x="0" y="616487"/>
                </a:cubicBezTo>
                <a:cubicBezTo>
                  <a:pt x="0" y="276011"/>
                  <a:pt x="276819" y="0"/>
                  <a:pt x="618292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4">
                  <a:lumMod val="75000"/>
                  <a:alpha val="60000"/>
                </a:schemeClr>
              </a:gs>
              <a:gs pos="23000">
                <a:schemeClr val="accent6">
                  <a:alpha val="6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2159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40" name="Oval 23">
            <a:extLst>
              <a:ext uri="{FF2B5EF4-FFF2-40B4-BE49-F238E27FC236}">
                <a16:creationId xmlns:a16="http://schemas.microsoft.com/office/drawing/2014/main" id="{3416FEE4-AD47-B725-04EC-32C9F62950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19325" y="5382042"/>
            <a:ext cx="1216000" cy="1219387"/>
          </a:xfrm>
          <a:prstGeom prst="ellipse">
            <a:avLst/>
          </a:prstGeom>
          <a:gradFill flip="none" rotWithShape="1">
            <a:gsLst>
              <a:gs pos="100000">
                <a:schemeClr val="accent3"/>
              </a:gs>
              <a:gs pos="23000">
                <a:schemeClr val="accent1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3175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7BD919F8-6B3C-C493-7680-7F60198BF9F3}"/>
              </a:ext>
            </a:extLst>
          </p:cNvPr>
          <p:cNvGrpSpPr/>
          <p:nvPr/>
        </p:nvGrpSpPr>
        <p:grpSpPr>
          <a:xfrm>
            <a:off x="2023904" y="4994557"/>
            <a:ext cx="2396050" cy="2389054"/>
            <a:chOff x="551559" y="4354644"/>
            <a:chExt cx="2396050" cy="2389054"/>
          </a:xfrm>
        </p:grpSpPr>
        <p:sp>
          <p:nvSpPr>
            <p:cNvPr id="31" name="Oval 7">
              <a:extLst>
                <a:ext uri="{FF2B5EF4-FFF2-40B4-BE49-F238E27FC236}">
                  <a16:creationId xmlns:a16="http://schemas.microsoft.com/office/drawing/2014/main" id="{B08C247C-35AA-11CC-BF5F-0E3B288A56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59" y="4354644"/>
              <a:ext cx="2396050" cy="2389054"/>
            </a:xfrm>
            <a:prstGeom prst="ellipse">
              <a:avLst/>
            </a:prstGeom>
            <a:gradFill flip="none" rotWithShape="1">
              <a:gsLst>
                <a:gs pos="100000">
                  <a:schemeClr val="accent3">
                    <a:lumMod val="50000"/>
                  </a:schemeClr>
                </a:gs>
                <a:gs pos="23000">
                  <a:schemeClr val="accent3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softEdge rad="6477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C978D55E-21C0-238E-8A39-3271A8BD1D1D}"/>
                </a:ext>
              </a:extLst>
            </p:cNvPr>
            <p:cNvGrpSpPr/>
            <p:nvPr/>
          </p:nvGrpSpPr>
          <p:grpSpPr>
            <a:xfrm>
              <a:off x="623992" y="4478846"/>
              <a:ext cx="1697405" cy="1614661"/>
              <a:chOff x="623992" y="4478846"/>
              <a:chExt cx="1697405" cy="1614661"/>
            </a:xfrm>
          </p:grpSpPr>
          <p:sp>
            <p:nvSpPr>
              <p:cNvPr id="33" name="Oval 7">
                <a:extLst>
                  <a:ext uri="{FF2B5EF4-FFF2-40B4-BE49-F238E27FC236}">
                    <a16:creationId xmlns:a16="http://schemas.microsoft.com/office/drawing/2014/main" id="{A4006D5C-A0DE-75C7-0E08-9C588A1F1D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0358" y="4527056"/>
                <a:ext cx="1571039" cy="1566451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75000"/>
                    </a:schemeClr>
                  </a:gs>
                  <a:gs pos="23000">
                    <a:schemeClr val="accent3">
                      <a:lumMod val="60000"/>
                      <a:lumOff val="40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>
                  <a:solidFill>
                    <a:schemeClr val="lt1"/>
                  </a:solidFill>
                </a:endParaRPr>
              </a:p>
            </p:txBody>
          </p:sp>
          <p:sp>
            <p:nvSpPr>
              <p:cNvPr id="34" name="Oval 7">
                <a:extLst>
                  <a:ext uri="{FF2B5EF4-FFF2-40B4-BE49-F238E27FC236}">
                    <a16:creationId xmlns:a16="http://schemas.microsoft.com/office/drawing/2014/main" id="{6EC3D2DB-5820-92CC-377F-58B12B85E8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8900000">
                <a:off x="623992" y="4478846"/>
                <a:ext cx="1508823" cy="1220581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20000"/>
                      <a:lumOff val="80000"/>
                      <a:alpha val="85000"/>
                    </a:schemeClr>
                  </a:gs>
                  <a:gs pos="0">
                    <a:schemeClr val="accent3">
                      <a:lumMod val="20000"/>
                      <a:lumOff val="8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  <a:effectLst>
                <a:softEdge rad="241300"/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</p:grp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139FE703-F31A-A3E6-99FE-5136F69ABE82}"/>
              </a:ext>
            </a:extLst>
          </p:cNvPr>
          <p:cNvGrpSpPr/>
          <p:nvPr/>
        </p:nvGrpSpPr>
        <p:grpSpPr>
          <a:xfrm rot="18900000">
            <a:off x="3682703" y="2488606"/>
            <a:ext cx="337958" cy="213100"/>
            <a:chOff x="7679006" y="5792679"/>
            <a:chExt cx="337958" cy="337958"/>
          </a:xfrm>
        </p:grpSpPr>
        <p:sp>
          <p:nvSpPr>
            <p:cNvPr id="47" name="Freeform 9">
              <a:extLst>
                <a:ext uri="{FF2B5EF4-FFF2-40B4-BE49-F238E27FC236}">
                  <a16:creationId xmlns:a16="http://schemas.microsoft.com/office/drawing/2014/main" id="{1DDA6E29-BD50-802B-54D8-2C2F09A79D0B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798035" y="5792679"/>
              <a:ext cx="99899" cy="337958"/>
            </a:xfrm>
            <a:custGeom>
              <a:avLst/>
              <a:gdLst>
                <a:gd name="T0" fmla="*/ 53 w 106"/>
                <a:gd name="T1" fmla="*/ 358 h 358"/>
                <a:gd name="T2" fmla="*/ 0 w 106"/>
                <a:gd name="T3" fmla="*/ 306 h 358"/>
                <a:gd name="T4" fmla="*/ 0 w 106"/>
                <a:gd name="T5" fmla="*/ 52 h 358"/>
                <a:gd name="T6" fmla="*/ 53 w 106"/>
                <a:gd name="T7" fmla="*/ 0 h 358"/>
                <a:gd name="T8" fmla="*/ 106 w 106"/>
                <a:gd name="T9" fmla="*/ 52 h 358"/>
                <a:gd name="T10" fmla="*/ 106 w 106"/>
                <a:gd name="T11" fmla="*/ 306 h 358"/>
                <a:gd name="T12" fmla="*/ 53 w 106"/>
                <a:gd name="T13" fmla="*/ 358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" h="358">
                  <a:moveTo>
                    <a:pt x="53" y="358"/>
                  </a:moveTo>
                  <a:cubicBezTo>
                    <a:pt x="24" y="358"/>
                    <a:pt x="0" y="335"/>
                    <a:pt x="0" y="306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2" y="0"/>
                    <a:pt x="106" y="23"/>
                    <a:pt x="106" y="52"/>
                  </a:cubicBezTo>
                  <a:cubicBezTo>
                    <a:pt x="106" y="306"/>
                    <a:pt x="106" y="306"/>
                    <a:pt x="106" y="306"/>
                  </a:cubicBezTo>
                  <a:cubicBezTo>
                    <a:pt x="106" y="335"/>
                    <a:pt x="82" y="358"/>
                    <a:pt x="53" y="358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48" name="Freeform 10">
              <a:extLst>
                <a:ext uri="{FF2B5EF4-FFF2-40B4-BE49-F238E27FC236}">
                  <a16:creationId xmlns:a16="http://schemas.microsoft.com/office/drawing/2014/main" id="{1A1516CB-56C8-34C3-811D-DDFB3179987E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679006" y="5911708"/>
              <a:ext cx="337958" cy="99899"/>
            </a:xfrm>
            <a:custGeom>
              <a:avLst/>
              <a:gdLst>
                <a:gd name="T0" fmla="*/ 358 w 358"/>
                <a:gd name="T1" fmla="*/ 53 h 106"/>
                <a:gd name="T2" fmla="*/ 306 w 358"/>
                <a:gd name="T3" fmla="*/ 106 h 106"/>
                <a:gd name="T4" fmla="*/ 52 w 358"/>
                <a:gd name="T5" fmla="*/ 106 h 106"/>
                <a:gd name="T6" fmla="*/ 0 w 358"/>
                <a:gd name="T7" fmla="*/ 53 h 106"/>
                <a:gd name="T8" fmla="*/ 52 w 358"/>
                <a:gd name="T9" fmla="*/ 0 h 106"/>
                <a:gd name="T10" fmla="*/ 306 w 358"/>
                <a:gd name="T11" fmla="*/ 0 h 106"/>
                <a:gd name="T12" fmla="*/ 358 w 358"/>
                <a:gd name="T13" fmla="*/ 5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8" h="106">
                  <a:moveTo>
                    <a:pt x="358" y="53"/>
                  </a:moveTo>
                  <a:cubicBezTo>
                    <a:pt x="358" y="82"/>
                    <a:pt x="335" y="106"/>
                    <a:pt x="306" y="106"/>
                  </a:cubicBezTo>
                  <a:cubicBezTo>
                    <a:pt x="52" y="106"/>
                    <a:pt x="52" y="106"/>
                    <a:pt x="52" y="106"/>
                  </a:cubicBezTo>
                  <a:cubicBezTo>
                    <a:pt x="23" y="106"/>
                    <a:pt x="0" y="82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35" y="0"/>
                    <a:pt x="358" y="24"/>
                    <a:pt x="358" y="53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sp>
        <p:nvSpPr>
          <p:cNvPr id="2" name="Rectangle 31">
            <a:extLst>
              <a:ext uri="{FF2B5EF4-FFF2-40B4-BE49-F238E27FC236}">
                <a16:creationId xmlns:a16="http://schemas.microsoft.com/office/drawing/2014/main" id="{D06DAF6B-CFBE-198A-3931-9B71063669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46871" y="154956"/>
            <a:ext cx="7221529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ru-UA" sz="3200" b="1" dirty="0">
                <a:solidFill>
                  <a:schemeClr val="bg2"/>
                </a:solidFill>
                <a:latin typeface="Montserrat" panose="00000500000000000000" pitchFamily="50" charset="-52"/>
              </a:rPr>
              <a:t>3. Switch, Checkbox, Radio, Slider</a:t>
            </a:r>
            <a:endParaRPr lang="ru-UA" altLang="ru-UA" sz="3200" b="1" dirty="0">
              <a:solidFill>
                <a:schemeClr val="bg2"/>
              </a:solidFill>
              <a:latin typeface="Montserrat" panose="00000500000000000000" pitchFamily="50" charset="-52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F7BF142-2B7A-A9C4-2929-F03A65274D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3456757"/>
              </p:ext>
            </p:extLst>
          </p:nvPr>
        </p:nvGraphicFramePr>
        <p:xfrm>
          <a:off x="5967915" y="1140200"/>
          <a:ext cx="5934729" cy="4490751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2075073">
                  <a:extLst>
                    <a:ext uri="{9D8B030D-6E8A-4147-A177-3AD203B41FA5}">
                      <a16:colId xmlns:a16="http://schemas.microsoft.com/office/drawing/2014/main" val="810982663"/>
                    </a:ext>
                  </a:extLst>
                </a:gridCol>
                <a:gridCol w="1881413">
                  <a:extLst>
                    <a:ext uri="{9D8B030D-6E8A-4147-A177-3AD203B41FA5}">
                      <a16:colId xmlns:a16="http://schemas.microsoft.com/office/drawing/2014/main" val="342249200"/>
                    </a:ext>
                  </a:extLst>
                </a:gridCol>
                <a:gridCol w="1978243">
                  <a:extLst>
                    <a:ext uri="{9D8B030D-6E8A-4147-A177-3AD203B41FA5}">
                      <a16:colId xmlns:a16="http://schemas.microsoft.com/office/drawing/2014/main" val="1707999068"/>
                    </a:ext>
                  </a:extLst>
                </a:gridCol>
              </a:tblGrid>
              <a:tr h="31933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Thuộc </a:t>
                      </a:r>
                      <a:r>
                        <a:rPr lang="vi-VN"/>
                        <a:t>tính/ Phương thức</a:t>
                      </a: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Kiểu dữ liệu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Mô tả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3293119"/>
                  </a:ext>
                </a:extLst>
              </a:tr>
              <a:tr h="55883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/>
                        <a:t>initialValue</a:t>
                      </a: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/>
                        <a:t>bool</a:t>
                      </a: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/>
                        <a:t>Lưu </a:t>
                      </a:r>
                      <a:r>
                        <a:rPr lang="vi-VN" b="1"/>
                        <a:t>giá trị khởi tạo</a:t>
                      </a:r>
                      <a:r>
                        <a:rPr lang="vi-VN"/>
                        <a:t> của switch</a:t>
                      </a: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0150195"/>
                  </a:ext>
                </a:extLst>
              </a:tr>
              <a:tr h="55883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D" sz="1800" b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onChanged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/>
                        <a:t>ValueChanged&lt;bool&gt;</a:t>
                      </a: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b="1"/>
                        <a:t>callback</a:t>
                      </a:r>
                      <a:r>
                        <a:rPr lang="en-ID"/>
                        <a:t>, cho phép parent widget biết switch đã thay đổi trạng thái</a:t>
                      </a: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1234087"/>
                  </a:ext>
                </a:extLst>
              </a:tr>
              <a:tr h="55883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/>
                        <a:t>CustomSwitch()</a:t>
                      </a: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/>
                        <a:t>Hàm khởi tạo</a:t>
                      </a: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11365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/>
                        <a:t>createState()</a:t>
                      </a: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/>
                        <a:t>State&lt;CustomSwitch&gt;</a:t>
                      </a: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/>
                        <a:t>Quản lí trạng thái và cập nhật UI</a:t>
                      </a: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7953509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A3D9FE65-F8F0-7292-FCB2-D1003B337E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40" y="1746611"/>
            <a:ext cx="5731096" cy="3106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717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4.58333E-6 -4.81481E-6 L -0.00026 0.19352 " pathEditMode="relative" rAng="0" ptsTypes="AA">
                                      <p:cBhvr>
                                        <p:cTn id="9" dur="6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9676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-4.07407E-6 L -0.00117 0.19653 " pathEditMode="relative" rAng="0" ptsTypes="AA">
                                      <p:cBhvr>
                                        <p:cTn id="14" dur="6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" y="9815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repeatCount="indefinite" autoRev="1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1.45833E-6 -0.02755 L -0.11393 -0.02755 " pathEditMode="relative" rAng="0" ptsTypes="AA">
                                      <p:cBhvr>
                                        <p:cTn id="19" dur="6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03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repeatCount="indefinite" autoRev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2.70833E-6 -0.02754 L -2.70833E-6 -0.13333 " pathEditMode="relative" rAng="0" ptsTypes="AA">
                                      <p:cBhvr>
                                        <p:cTn id="24" dur="6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301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9" dur="5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2" grpId="1" animBg="1"/>
      <p:bldP spid="40" grpId="0" animBg="1"/>
      <p:bldP spid="40" grpId="1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B8327A-C185-F182-FABE-AC71E5497A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52F73B5D-C7BD-9B82-1F99-0A8EDB18D2E7}"/>
              </a:ext>
            </a:extLst>
          </p:cNvPr>
          <p:cNvGrpSpPr/>
          <p:nvPr/>
        </p:nvGrpSpPr>
        <p:grpSpPr>
          <a:xfrm>
            <a:off x="8477655" y="2216449"/>
            <a:ext cx="2248993" cy="2242428"/>
            <a:chOff x="6772802" y="1406220"/>
            <a:chExt cx="2248993" cy="2242428"/>
          </a:xfrm>
        </p:grpSpPr>
        <p:sp>
          <p:nvSpPr>
            <p:cNvPr id="24" name="Oval 7">
              <a:extLst>
                <a:ext uri="{FF2B5EF4-FFF2-40B4-BE49-F238E27FC236}">
                  <a16:creationId xmlns:a16="http://schemas.microsoft.com/office/drawing/2014/main" id="{2ED52FCC-1353-2686-E6BB-EE01652753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72802" y="1406220"/>
              <a:ext cx="2248993" cy="2242428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  <a:effectLst>
              <a:softEdge rad="6985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21" name="Oval 7">
              <a:extLst>
                <a:ext uri="{FF2B5EF4-FFF2-40B4-BE49-F238E27FC236}">
                  <a16:creationId xmlns:a16="http://schemas.microsoft.com/office/drawing/2014/main" id="{C09D328F-A049-BB11-3388-070DB20C4A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18460" y="1579953"/>
              <a:ext cx="1315298" cy="1311458"/>
            </a:xfrm>
            <a:prstGeom prst="ellipse">
              <a:avLst/>
            </a:prstGeom>
            <a:gradFill flip="none" rotWithShape="1">
              <a:gsLst>
                <a:gs pos="100000">
                  <a:schemeClr val="accent4">
                    <a:lumMod val="75000"/>
                  </a:schemeClr>
                </a:gs>
                <a:gs pos="23000">
                  <a:schemeClr val="accent6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</p:grpSp>
      <p:sp>
        <p:nvSpPr>
          <p:cNvPr id="22" name="Blur_Sphere">
            <a:extLst>
              <a:ext uri="{FF2B5EF4-FFF2-40B4-BE49-F238E27FC236}">
                <a16:creationId xmlns:a16="http://schemas.microsoft.com/office/drawing/2014/main" id="{547C423F-5624-47A2-C1EB-F328BF720479}"/>
              </a:ext>
            </a:extLst>
          </p:cNvPr>
          <p:cNvSpPr/>
          <p:nvPr/>
        </p:nvSpPr>
        <p:spPr>
          <a:xfrm>
            <a:off x="8523062" y="2131774"/>
            <a:ext cx="1159496" cy="1168289"/>
          </a:xfrm>
          <a:custGeom>
            <a:avLst/>
            <a:gdLst>
              <a:gd name="connsiteX0" fmla="*/ 618292 w 784147"/>
              <a:gd name="connsiteY0" fmla="*/ 0 h 1232974"/>
              <a:gd name="connsiteX1" fmla="*/ 742899 w 784147"/>
              <a:gd name="connsiteY1" fmla="*/ 12525 h 1232974"/>
              <a:gd name="connsiteX2" fmla="*/ 784147 w 784147"/>
              <a:gd name="connsiteY2" fmla="*/ 25292 h 1232974"/>
              <a:gd name="connsiteX3" fmla="*/ 784147 w 784147"/>
              <a:gd name="connsiteY3" fmla="*/ 1207683 h 1232974"/>
              <a:gd name="connsiteX4" fmla="*/ 742899 w 784147"/>
              <a:gd name="connsiteY4" fmla="*/ 1220449 h 1232974"/>
              <a:gd name="connsiteX5" fmla="*/ 618292 w 784147"/>
              <a:gd name="connsiteY5" fmla="*/ 1232974 h 1232974"/>
              <a:gd name="connsiteX6" fmla="*/ 0 w 784147"/>
              <a:gd name="connsiteY6" fmla="*/ 616487 h 1232974"/>
              <a:gd name="connsiteX7" fmla="*/ 618292 w 784147"/>
              <a:gd name="connsiteY7" fmla="*/ 0 h 1232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4147" h="1232974">
                <a:moveTo>
                  <a:pt x="618292" y="0"/>
                </a:moveTo>
                <a:cubicBezTo>
                  <a:pt x="660976" y="0"/>
                  <a:pt x="702650" y="4313"/>
                  <a:pt x="742899" y="12525"/>
                </a:cubicBezTo>
                <a:lnTo>
                  <a:pt x="784147" y="25292"/>
                </a:lnTo>
                <a:lnTo>
                  <a:pt x="784147" y="1207683"/>
                </a:lnTo>
                <a:lnTo>
                  <a:pt x="742899" y="1220449"/>
                </a:lnTo>
                <a:cubicBezTo>
                  <a:pt x="702650" y="1228661"/>
                  <a:pt x="660976" y="1232974"/>
                  <a:pt x="618292" y="1232974"/>
                </a:cubicBezTo>
                <a:cubicBezTo>
                  <a:pt x="276819" y="1232974"/>
                  <a:pt x="0" y="956963"/>
                  <a:pt x="0" y="616487"/>
                </a:cubicBezTo>
                <a:cubicBezTo>
                  <a:pt x="0" y="276011"/>
                  <a:pt x="276819" y="0"/>
                  <a:pt x="618292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4">
                  <a:lumMod val="75000"/>
                  <a:alpha val="60000"/>
                </a:schemeClr>
              </a:gs>
              <a:gs pos="23000">
                <a:schemeClr val="accent6">
                  <a:alpha val="6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2159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40" name="Oval 23">
            <a:extLst>
              <a:ext uri="{FF2B5EF4-FFF2-40B4-BE49-F238E27FC236}">
                <a16:creationId xmlns:a16="http://schemas.microsoft.com/office/drawing/2014/main" id="{29128605-DBD2-D64B-51A9-2EE3CECF3D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19325" y="5382042"/>
            <a:ext cx="1216000" cy="1219387"/>
          </a:xfrm>
          <a:prstGeom prst="ellipse">
            <a:avLst/>
          </a:prstGeom>
          <a:gradFill flip="none" rotWithShape="1">
            <a:gsLst>
              <a:gs pos="100000">
                <a:schemeClr val="accent3"/>
              </a:gs>
              <a:gs pos="23000">
                <a:schemeClr val="accent1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3175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6A862F34-B4C2-9B13-B40A-345312B4C5F1}"/>
              </a:ext>
            </a:extLst>
          </p:cNvPr>
          <p:cNvGrpSpPr/>
          <p:nvPr/>
        </p:nvGrpSpPr>
        <p:grpSpPr>
          <a:xfrm>
            <a:off x="2023904" y="4994557"/>
            <a:ext cx="2396050" cy="2389054"/>
            <a:chOff x="551559" y="4354644"/>
            <a:chExt cx="2396050" cy="2389054"/>
          </a:xfrm>
        </p:grpSpPr>
        <p:sp>
          <p:nvSpPr>
            <p:cNvPr id="31" name="Oval 7">
              <a:extLst>
                <a:ext uri="{FF2B5EF4-FFF2-40B4-BE49-F238E27FC236}">
                  <a16:creationId xmlns:a16="http://schemas.microsoft.com/office/drawing/2014/main" id="{D027E721-022A-5848-0604-1AF90A6369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59" y="4354644"/>
              <a:ext cx="2396050" cy="2389054"/>
            </a:xfrm>
            <a:prstGeom prst="ellipse">
              <a:avLst/>
            </a:prstGeom>
            <a:gradFill flip="none" rotWithShape="1">
              <a:gsLst>
                <a:gs pos="100000">
                  <a:schemeClr val="accent3">
                    <a:lumMod val="50000"/>
                  </a:schemeClr>
                </a:gs>
                <a:gs pos="23000">
                  <a:schemeClr val="accent3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softEdge rad="6477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FA5D813B-9FFA-98B5-511F-C1538E113B55}"/>
                </a:ext>
              </a:extLst>
            </p:cNvPr>
            <p:cNvGrpSpPr/>
            <p:nvPr/>
          </p:nvGrpSpPr>
          <p:grpSpPr>
            <a:xfrm>
              <a:off x="623992" y="4478846"/>
              <a:ext cx="1697405" cy="1614661"/>
              <a:chOff x="623992" y="4478846"/>
              <a:chExt cx="1697405" cy="1614661"/>
            </a:xfrm>
          </p:grpSpPr>
          <p:sp>
            <p:nvSpPr>
              <p:cNvPr id="33" name="Oval 7">
                <a:extLst>
                  <a:ext uri="{FF2B5EF4-FFF2-40B4-BE49-F238E27FC236}">
                    <a16:creationId xmlns:a16="http://schemas.microsoft.com/office/drawing/2014/main" id="{B3E85581-14D9-7398-491A-B69A3B16D4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0358" y="4527056"/>
                <a:ext cx="1571039" cy="1566451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75000"/>
                    </a:schemeClr>
                  </a:gs>
                  <a:gs pos="23000">
                    <a:schemeClr val="accent3">
                      <a:lumMod val="60000"/>
                      <a:lumOff val="40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>
                  <a:solidFill>
                    <a:schemeClr val="lt1"/>
                  </a:solidFill>
                </a:endParaRPr>
              </a:p>
            </p:txBody>
          </p:sp>
          <p:sp>
            <p:nvSpPr>
              <p:cNvPr id="34" name="Oval 7">
                <a:extLst>
                  <a:ext uri="{FF2B5EF4-FFF2-40B4-BE49-F238E27FC236}">
                    <a16:creationId xmlns:a16="http://schemas.microsoft.com/office/drawing/2014/main" id="{AF6D369C-7816-7E45-1FE6-A25A7D7E5E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8900000">
                <a:off x="623992" y="4478846"/>
                <a:ext cx="1508823" cy="1220581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20000"/>
                      <a:lumOff val="80000"/>
                      <a:alpha val="85000"/>
                    </a:schemeClr>
                  </a:gs>
                  <a:gs pos="0">
                    <a:schemeClr val="accent3">
                      <a:lumMod val="20000"/>
                      <a:lumOff val="8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  <a:effectLst>
                <a:softEdge rad="241300"/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</p:grp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B679E72F-1984-9422-ACCE-2C940667BA9F}"/>
              </a:ext>
            </a:extLst>
          </p:cNvPr>
          <p:cNvGrpSpPr/>
          <p:nvPr/>
        </p:nvGrpSpPr>
        <p:grpSpPr>
          <a:xfrm rot="18900000">
            <a:off x="3682703" y="2488606"/>
            <a:ext cx="337958" cy="213100"/>
            <a:chOff x="7679006" y="5792679"/>
            <a:chExt cx="337958" cy="337958"/>
          </a:xfrm>
        </p:grpSpPr>
        <p:sp>
          <p:nvSpPr>
            <p:cNvPr id="47" name="Freeform 9">
              <a:extLst>
                <a:ext uri="{FF2B5EF4-FFF2-40B4-BE49-F238E27FC236}">
                  <a16:creationId xmlns:a16="http://schemas.microsoft.com/office/drawing/2014/main" id="{54E42001-95B4-56E7-E161-3A156F7E9D03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798035" y="5792679"/>
              <a:ext cx="99899" cy="337958"/>
            </a:xfrm>
            <a:custGeom>
              <a:avLst/>
              <a:gdLst>
                <a:gd name="T0" fmla="*/ 53 w 106"/>
                <a:gd name="T1" fmla="*/ 358 h 358"/>
                <a:gd name="T2" fmla="*/ 0 w 106"/>
                <a:gd name="T3" fmla="*/ 306 h 358"/>
                <a:gd name="T4" fmla="*/ 0 w 106"/>
                <a:gd name="T5" fmla="*/ 52 h 358"/>
                <a:gd name="T6" fmla="*/ 53 w 106"/>
                <a:gd name="T7" fmla="*/ 0 h 358"/>
                <a:gd name="T8" fmla="*/ 106 w 106"/>
                <a:gd name="T9" fmla="*/ 52 h 358"/>
                <a:gd name="T10" fmla="*/ 106 w 106"/>
                <a:gd name="T11" fmla="*/ 306 h 358"/>
                <a:gd name="T12" fmla="*/ 53 w 106"/>
                <a:gd name="T13" fmla="*/ 358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" h="358">
                  <a:moveTo>
                    <a:pt x="53" y="358"/>
                  </a:moveTo>
                  <a:cubicBezTo>
                    <a:pt x="24" y="358"/>
                    <a:pt x="0" y="335"/>
                    <a:pt x="0" y="306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2" y="0"/>
                    <a:pt x="106" y="23"/>
                    <a:pt x="106" y="52"/>
                  </a:cubicBezTo>
                  <a:cubicBezTo>
                    <a:pt x="106" y="306"/>
                    <a:pt x="106" y="306"/>
                    <a:pt x="106" y="306"/>
                  </a:cubicBezTo>
                  <a:cubicBezTo>
                    <a:pt x="106" y="335"/>
                    <a:pt x="82" y="358"/>
                    <a:pt x="53" y="358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48" name="Freeform 10">
              <a:extLst>
                <a:ext uri="{FF2B5EF4-FFF2-40B4-BE49-F238E27FC236}">
                  <a16:creationId xmlns:a16="http://schemas.microsoft.com/office/drawing/2014/main" id="{44084D13-08C5-D38D-18C3-DCEC052DD390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679006" y="5911708"/>
              <a:ext cx="337958" cy="99899"/>
            </a:xfrm>
            <a:custGeom>
              <a:avLst/>
              <a:gdLst>
                <a:gd name="T0" fmla="*/ 358 w 358"/>
                <a:gd name="T1" fmla="*/ 53 h 106"/>
                <a:gd name="T2" fmla="*/ 306 w 358"/>
                <a:gd name="T3" fmla="*/ 106 h 106"/>
                <a:gd name="T4" fmla="*/ 52 w 358"/>
                <a:gd name="T5" fmla="*/ 106 h 106"/>
                <a:gd name="T6" fmla="*/ 0 w 358"/>
                <a:gd name="T7" fmla="*/ 53 h 106"/>
                <a:gd name="T8" fmla="*/ 52 w 358"/>
                <a:gd name="T9" fmla="*/ 0 h 106"/>
                <a:gd name="T10" fmla="*/ 306 w 358"/>
                <a:gd name="T11" fmla="*/ 0 h 106"/>
                <a:gd name="T12" fmla="*/ 358 w 358"/>
                <a:gd name="T13" fmla="*/ 5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8" h="106">
                  <a:moveTo>
                    <a:pt x="358" y="53"/>
                  </a:moveTo>
                  <a:cubicBezTo>
                    <a:pt x="358" y="82"/>
                    <a:pt x="335" y="106"/>
                    <a:pt x="306" y="106"/>
                  </a:cubicBezTo>
                  <a:cubicBezTo>
                    <a:pt x="52" y="106"/>
                    <a:pt x="52" y="106"/>
                    <a:pt x="52" y="106"/>
                  </a:cubicBezTo>
                  <a:cubicBezTo>
                    <a:pt x="23" y="106"/>
                    <a:pt x="0" y="82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35" y="0"/>
                    <a:pt x="358" y="24"/>
                    <a:pt x="358" y="53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sp>
        <p:nvSpPr>
          <p:cNvPr id="2" name="Rectangle 31">
            <a:extLst>
              <a:ext uri="{FF2B5EF4-FFF2-40B4-BE49-F238E27FC236}">
                <a16:creationId xmlns:a16="http://schemas.microsoft.com/office/drawing/2014/main" id="{72C170A3-4F9A-E81A-1172-CA69C28B55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46871" y="154956"/>
            <a:ext cx="7221529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ru-UA" sz="3200" b="1">
                <a:solidFill>
                  <a:schemeClr val="bg2"/>
                </a:solidFill>
                <a:latin typeface="Montserrat" panose="00000500000000000000" pitchFamily="50" charset="-52"/>
              </a:rPr>
              <a:t>3. Switch, Checkbox, Radio, Slider</a:t>
            </a:r>
            <a:endParaRPr lang="ru-UA" altLang="ru-UA" sz="3200" b="1">
              <a:solidFill>
                <a:schemeClr val="bg2"/>
              </a:solidFill>
              <a:latin typeface="Montserrat" panose="00000500000000000000" pitchFamily="50" charset="-52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5CF1DEE8-C36A-76A2-4908-341D06DA5B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6971888"/>
              </p:ext>
            </p:extLst>
          </p:nvPr>
        </p:nvGraphicFramePr>
        <p:xfrm>
          <a:off x="5855948" y="1101122"/>
          <a:ext cx="5934729" cy="512064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2075073">
                  <a:extLst>
                    <a:ext uri="{9D8B030D-6E8A-4147-A177-3AD203B41FA5}">
                      <a16:colId xmlns:a16="http://schemas.microsoft.com/office/drawing/2014/main" val="810982663"/>
                    </a:ext>
                  </a:extLst>
                </a:gridCol>
                <a:gridCol w="1881413">
                  <a:extLst>
                    <a:ext uri="{9D8B030D-6E8A-4147-A177-3AD203B41FA5}">
                      <a16:colId xmlns:a16="http://schemas.microsoft.com/office/drawing/2014/main" val="342249200"/>
                    </a:ext>
                  </a:extLst>
                </a:gridCol>
                <a:gridCol w="1978243">
                  <a:extLst>
                    <a:ext uri="{9D8B030D-6E8A-4147-A177-3AD203B41FA5}">
                      <a16:colId xmlns:a16="http://schemas.microsoft.com/office/drawing/2014/main" val="1707999068"/>
                    </a:ext>
                  </a:extLst>
                </a:gridCol>
              </a:tblGrid>
              <a:tr h="31933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Thuộc </a:t>
                      </a:r>
                      <a:r>
                        <a:rPr lang="vi-VN"/>
                        <a:t>tính/ Phương thức</a:t>
                      </a: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Kiểu dữ liệu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Mô tả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3293119"/>
                  </a:ext>
                </a:extLst>
              </a:tr>
              <a:tr h="55883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/>
                        <a:t>_isOn</a:t>
                      </a: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/>
                        <a:t>bool</a:t>
                      </a: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b="1"/>
                        <a:t>Biến trạng thái</a:t>
                      </a:r>
                      <a:r>
                        <a:rPr lang="vi-VN"/>
                        <a:t> lưu trạng thái hiện tại của switch</a:t>
                      </a: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0150195"/>
                  </a:ext>
                </a:extLst>
              </a:tr>
              <a:tr h="55883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1800" b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initState()</a:t>
                      </a:r>
                      <a:endParaRPr lang="en-ID" sz="1800" b="0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/>
                        <a:t>void</a:t>
                      </a: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/>
                        <a:t>Chuẩn bị giá trị khởi tạo trước khi widget hiển thị lần đầu</a:t>
                      </a: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1234087"/>
                  </a:ext>
                </a:extLst>
              </a:tr>
              <a:tr h="55883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/>
                        <a:t>buid()</a:t>
                      </a: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/>
                        <a:t>Widget</a:t>
                      </a: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/>
                        <a:t>Hàm </a:t>
                      </a:r>
                      <a:r>
                        <a:rPr lang="en-ID" b="1"/>
                        <a:t>xây dựng giao diện widget</a:t>
                      </a:r>
                      <a:r>
                        <a:rPr lang="en-ID"/>
                        <a:t> dựa trên trạng thái</a:t>
                      </a:r>
                      <a:r>
                        <a:rPr lang="vi-VN"/>
                        <a:t> </a:t>
                      </a: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1136562"/>
                  </a:ext>
                </a:extLst>
              </a:tr>
              <a:tr h="55883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err="1"/>
                        <a:t>Widget</a:t>
                      </a: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/>
                        <a:t>CustomSwitch</a:t>
                      </a: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/>
                        <a:t>Tham chiếu tới instance gốc của Widget</a:t>
                      </a: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9657027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B26954B3-23C5-9C5B-5D02-62205FF321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44" y="870227"/>
            <a:ext cx="5611008" cy="5582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259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4.58333E-6 -4.81481E-6 L -0.00026 0.19352 " pathEditMode="relative" rAng="0" ptsTypes="AA">
                                      <p:cBhvr>
                                        <p:cTn id="9" dur="6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9676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-4.07407E-6 L -0.00117 0.19653 " pathEditMode="relative" rAng="0" ptsTypes="AA">
                                      <p:cBhvr>
                                        <p:cTn id="14" dur="6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" y="9815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repeatCount="indefinite" autoRev="1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1.45833E-6 -0.02755 L -0.11393 -0.02755 " pathEditMode="relative" rAng="0" ptsTypes="AA">
                                      <p:cBhvr>
                                        <p:cTn id="19" dur="6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03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repeatCount="indefinite" autoRev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2.70833E-6 -0.02754 L -2.70833E-6 -0.13333 " pathEditMode="relative" rAng="0" ptsTypes="AA">
                                      <p:cBhvr>
                                        <p:cTn id="24" dur="6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301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9" dur="5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2" grpId="1" animBg="1"/>
      <p:bldP spid="40" grpId="0" animBg="1"/>
      <p:bldP spid="40" grpId="1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86F483-262A-4542-A88A-32331824F3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837580F2-AE51-1DA4-EA0A-C6E4951469D2}"/>
              </a:ext>
            </a:extLst>
          </p:cNvPr>
          <p:cNvGrpSpPr/>
          <p:nvPr/>
        </p:nvGrpSpPr>
        <p:grpSpPr>
          <a:xfrm>
            <a:off x="8477655" y="2216449"/>
            <a:ext cx="2248993" cy="2242428"/>
            <a:chOff x="6772802" y="1406220"/>
            <a:chExt cx="2248993" cy="2242428"/>
          </a:xfrm>
        </p:grpSpPr>
        <p:sp>
          <p:nvSpPr>
            <p:cNvPr id="24" name="Oval 7">
              <a:extLst>
                <a:ext uri="{FF2B5EF4-FFF2-40B4-BE49-F238E27FC236}">
                  <a16:creationId xmlns:a16="http://schemas.microsoft.com/office/drawing/2014/main" id="{8CC5D00E-07F0-AC06-44C1-6EA881F4DE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72802" y="1406220"/>
              <a:ext cx="2248993" cy="2242428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  <a:effectLst>
              <a:softEdge rad="6985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21" name="Oval 7">
              <a:extLst>
                <a:ext uri="{FF2B5EF4-FFF2-40B4-BE49-F238E27FC236}">
                  <a16:creationId xmlns:a16="http://schemas.microsoft.com/office/drawing/2014/main" id="{42963FD6-3EC9-43B7-6610-C1AD3994BC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18460" y="1579953"/>
              <a:ext cx="1315298" cy="1311458"/>
            </a:xfrm>
            <a:prstGeom prst="ellipse">
              <a:avLst/>
            </a:prstGeom>
            <a:gradFill flip="none" rotWithShape="1">
              <a:gsLst>
                <a:gs pos="100000">
                  <a:schemeClr val="accent4">
                    <a:lumMod val="75000"/>
                  </a:schemeClr>
                </a:gs>
                <a:gs pos="23000">
                  <a:schemeClr val="accent6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</p:grpSp>
      <p:sp>
        <p:nvSpPr>
          <p:cNvPr id="8" name="Rectangle 8">
            <a:extLst>
              <a:ext uri="{FF2B5EF4-FFF2-40B4-BE49-F238E27FC236}">
                <a16:creationId xmlns:a16="http://schemas.microsoft.com/office/drawing/2014/main" id="{4E08DC1F-45E5-E070-79EE-BD32C2C84A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52616" y="1799242"/>
            <a:ext cx="6610350" cy="3080077"/>
          </a:xfrm>
          <a:prstGeom prst="rect">
            <a:avLst/>
          </a:prstGeom>
          <a:gradFill>
            <a:gsLst>
              <a:gs pos="0">
                <a:srgbClr val="1DDAFE"/>
              </a:gs>
              <a:gs pos="100000">
                <a:srgbClr val="925AE8"/>
              </a:gs>
            </a:gsLst>
            <a:lin ang="2700000" scaled="0"/>
          </a:gradFill>
          <a:ln w="9525">
            <a:noFill/>
            <a:round/>
            <a:headEnd/>
            <a:tailEnd/>
          </a:ln>
          <a:effectLst>
            <a:outerShdw blurRad="381000" dist="381000" dir="2700000" algn="tl" rotWithShape="0">
              <a:schemeClr val="accent3">
                <a:lumMod val="75000"/>
                <a:alpha val="25000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22" name="Blur_Sphere">
            <a:extLst>
              <a:ext uri="{FF2B5EF4-FFF2-40B4-BE49-F238E27FC236}">
                <a16:creationId xmlns:a16="http://schemas.microsoft.com/office/drawing/2014/main" id="{9FAE6FF0-96CA-A3B4-9E5D-D7191D083CAC}"/>
              </a:ext>
            </a:extLst>
          </p:cNvPr>
          <p:cNvSpPr/>
          <p:nvPr/>
        </p:nvSpPr>
        <p:spPr>
          <a:xfrm>
            <a:off x="8523062" y="2131774"/>
            <a:ext cx="1159496" cy="1168289"/>
          </a:xfrm>
          <a:custGeom>
            <a:avLst/>
            <a:gdLst>
              <a:gd name="connsiteX0" fmla="*/ 618292 w 784147"/>
              <a:gd name="connsiteY0" fmla="*/ 0 h 1232974"/>
              <a:gd name="connsiteX1" fmla="*/ 742899 w 784147"/>
              <a:gd name="connsiteY1" fmla="*/ 12525 h 1232974"/>
              <a:gd name="connsiteX2" fmla="*/ 784147 w 784147"/>
              <a:gd name="connsiteY2" fmla="*/ 25292 h 1232974"/>
              <a:gd name="connsiteX3" fmla="*/ 784147 w 784147"/>
              <a:gd name="connsiteY3" fmla="*/ 1207683 h 1232974"/>
              <a:gd name="connsiteX4" fmla="*/ 742899 w 784147"/>
              <a:gd name="connsiteY4" fmla="*/ 1220449 h 1232974"/>
              <a:gd name="connsiteX5" fmla="*/ 618292 w 784147"/>
              <a:gd name="connsiteY5" fmla="*/ 1232974 h 1232974"/>
              <a:gd name="connsiteX6" fmla="*/ 0 w 784147"/>
              <a:gd name="connsiteY6" fmla="*/ 616487 h 1232974"/>
              <a:gd name="connsiteX7" fmla="*/ 618292 w 784147"/>
              <a:gd name="connsiteY7" fmla="*/ 0 h 1232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4147" h="1232974">
                <a:moveTo>
                  <a:pt x="618292" y="0"/>
                </a:moveTo>
                <a:cubicBezTo>
                  <a:pt x="660976" y="0"/>
                  <a:pt x="702650" y="4313"/>
                  <a:pt x="742899" y="12525"/>
                </a:cubicBezTo>
                <a:lnTo>
                  <a:pt x="784147" y="25292"/>
                </a:lnTo>
                <a:lnTo>
                  <a:pt x="784147" y="1207683"/>
                </a:lnTo>
                <a:lnTo>
                  <a:pt x="742899" y="1220449"/>
                </a:lnTo>
                <a:cubicBezTo>
                  <a:pt x="702650" y="1228661"/>
                  <a:pt x="660976" y="1232974"/>
                  <a:pt x="618292" y="1232974"/>
                </a:cubicBezTo>
                <a:cubicBezTo>
                  <a:pt x="276819" y="1232974"/>
                  <a:pt x="0" y="956963"/>
                  <a:pt x="0" y="616487"/>
                </a:cubicBezTo>
                <a:cubicBezTo>
                  <a:pt x="0" y="276011"/>
                  <a:pt x="276819" y="0"/>
                  <a:pt x="618292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4">
                  <a:lumMod val="75000"/>
                  <a:alpha val="60000"/>
                </a:schemeClr>
              </a:gs>
              <a:gs pos="23000">
                <a:schemeClr val="accent6">
                  <a:alpha val="6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2159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40" name="Oval 23">
            <a:extLst>
              <a:ext uri="{FF2B5EF4-FFF2-40B4-BE49-F238E27FC236}">
                <a16:creationId xmlns:a16="http://schemas.microsoft.com/office/drawing/2014/main" id="{6C23D8C9-A3E9-ED84-F360-C59B31627B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19325" y="5382042"/>
            <a:ext cx="1216000" cy="1219387"/>
          </a:xfrm>
          <a:prstGeom prst="ellipse">
            <a:avLst/>
          </a:prstGeom>
          <a:gradFill flip="none" rotWithShape="1">
            <a:gsLst>
              <a:gs pos="100000">
                <a:schemeClr val="accent3"/>
              </a:gs>
              <a:gs pos="23000">
                <a:schemeClr val="accent1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3175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9" name="Rectangle 9">
            <a:extLst>
              <a:ext uri="{FF2B5EF4-FFF2-40B4-BE49-F238E27FC236}">
                <a16:creationId xmlns:a16="http://schemas.microsoft.com/office/drawing/2014/main" id="{5D56C510-3A56-45EA-FC64-9A64CD4349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52616" y="1799242"/>
            <a:ext cx="6610350" cy="3080077"/>
          </a:xfrm>
          <a:prstGeom prst="rect">
            <a:avLst/>
          </a:prstGeom>
          <a:gradFill>
            <a:gsLst>
              <a:gs pos="0">
                <a:srgbClr val="FFFFFF">
                  <a:alpha val="11000"/>
                </a:srgbClr>
              </a:gs>
              <a:gs pos="100000">
                <a:srgbClr val="FFFFFF">
                  <a:alpha val="21000"/>
                </a:srgbClr>
              </a:gs>
            </a:gsLst>
            <a:lin ang="2700000" scaled="0"/>
          </a:gradFill>
          <a:ln w="9525">
            <a:noFill/>
            <a:round/>
            <a:headEnd/>
            <a:tailEnd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0C0EBA3D-DA20-C852-D397-863F79CB7833}"/>
              </a:ext>
            </a:extLst>
          </p:cNvPr>
          <p:cNvSpPr>
            <a:spLocks noEditPoints="1"/>
          </p:cNvSpPr>
          <p:nvPr/>
        </p:nvSpPr>
        <p:spPr bwMode="auto">
          <a:xfrm>
            <a:off x="2844678" y="1791304"/>
            <a:ext cx="6623050" cy="3090087"/>
          </a:xfrm>
          <a:custGeom>
            <a:avLst/>
            <a:gdLst>
              <a:gd name="T0" fmla="*/ 4172 w 4172"/>
              <a:gd name="T1" fmla="*/ 3087 h 3087"/>
              <a:gd name="T2" fmla="*/ 0 w 4172"/>
              <a:gd name="T3" fmla="*/ 3087 h 3087"/>
              <a:gd name="T4" fmla="*/ 0 w 4172"/>
              <a:gd name="T5" fmla="*/ 0 h 3087"/>
              <a:gd name="T6" fmla="*/ 4172 w 4172"/>
              <a:gd name="T7" fmla="*/ 0 h 3087"/>
              <a:gd name="T8" fmla="*/ 4172 w 4172"/>
              <a:gd name="T9" fmla="*/ 3087 h 3087"/>
              <a:gd name="T10" fmla="*/ 10 w 4172"/>
              <a:gd name="T11" fmla="*/ 3078 h 3087"/>
              <a:gd name="T12" fmla="*/ 4164 w 4172"/>
              <a:gd name="T13" fmla="*/ 3078 h 3087"/>
              <a:gd name="T14" fmla="*/ 4164 w 4172"/>
              <a:gd name="T15" fmla="*/ 10 h 3087"/>
              <a:gd name="T16" fmla="*/ 10 w 4172"/>
              <a:gd name="T17" fmla="*/ 10 h 3087"/>
              <a:gd name="T18" fmla="*/ 10 w 4172"/>
              <a:gd name="T19" fmla="*/ 3078 h 30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172" h="3087">
                <a:moveTo>
                  <a:pt x="4172" y="3087"/>
                </a:moveTo>
                <a:lnTo>
                  <a:pt x="0" y="3087"/>
                </a:lnTo>
                <a:lnTo>
                  <a:pt x="0" y="0"/>
                </a:lnTo>
                <a:lnTo>
                  <a:pt x="4172" y="0"/>
                </a:lnTo>
                <a:lnTo>
                  <a:pt x="4172" y="3087"/>
                </a:lnTo>
                <a:close/>
                <a:moveTo>
                  <a:pt x="10" y="3078"/>
                </a:moveTo>
                <a:lnTo>
                  <a:pt x="4164" y="3078"/>
                </a:lnTo>
                <a:lnTo>
                  <a:pt x="4164" y="10"/>
                </a:lnTo>
                <a:lnTo>
                  <a:pt x="10" y="10"/>
                </a:lnTo>
                <a:lnTo>
                  <a:pt x="10" y="3078"/>
                </a:lnTo>
                <a:close/>
              </a:path>
            </a:pathLst>
          </a:custGeom>
          <a:gradFill>
            <a:gsLst>
              <a:gs pos="0">
                <a:srgbClr val="FFFFFF">
                  <a:alpha val="33000"/>
                </a:srgbClr>
              </a:gs>
              <a:gs pos="82000">
                <a:srgbClr val="FFFFFF">
                  <a:alpha val="0"/>
                </a:srgbClr>
              </a:gs>
            </a:gsLst>
            <a:lin ang="2700000" scaled="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sp>
        <p:nvSpPr>
          <p:cNvPr id="17" name="Rectangle 19">
            <a:extLst>
              <a:ext uri="{FF2B5EF4-FFF2-40B4-BE49-F238E27FC236}">
                <a16:creationId xmlns:a16="http://schemas.microsoft.com/office/drawing/2014/main" id="{64425025-4A48-DE51-E305-33AF1B1EF1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18047" y="2729286"/>
            <a:ext cx="6355906" cy="17235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algn="ctr"/>
            <a:r>
              <a:rPr lang="vi-VN" altLang="ru-UA" sz="2800" b="1" err="1">
                <a:solidFill>
                  <a:schemeClr val="bg2"/>
                </a:solidFill>
                <a:latin typeface="Montserrat Medium" panose="00000600000000000000" pitchFamily="50" charset="-52"/>
              </a:rPr>
              <a:t>Checkbox</a:t>
            </a:r>
            <a:r>
              <a:rPr lang="vi-VN" altLang="ru-UA" sz="2800" b="1">
                <a:solidFill>
                  <a:schemeClr val="bg2"/>
                </a:solidFill>
                <a:latin typeface="Montserrat Medium" panose="00000600000000000000" pitchFamily="50" charset="-52"/>
              </a:rPr>
              <a:t> trong </a:t>
            </a:r>
            <a:r>
              <a:rPr lang="vi-VN" altLang="ru-UA" sz="2800" b="1" err="1">
                <a:solidFill>
                  <a:schemeClr val="bg2"/>
                </a:solidFill>
                <a:latin typeface="Montserrat Medium" panose="00000600000000000000" pitchFamily="50" charset="-52"/>
              </a:rPr>
              <a:t>Flutter</a:t>
            </a:r>
            <a:r>
              <a:rPr lang="vi-VN" altLang="ru-UA" sz="2800" b="1">
                <a:solidFill>
                  <a:schemeClr val="bg2"/>
                </a:solidFill>
                <a:latin typeface="Montserrat Medium" panose="00000600000000000000" pitchFamily="50" charset="-52"/>
              </a:rPr>
              <a:t> là một</a:t>
            </a:r>
          </a:p>
          <a:p>
            <a:pPr lvl="0" algn="ctr"/>
            <a:r>
              <a:rPr lang="vi-VN" altLang="ru-UA" sz="2800" b="1" err="1">
                <a:solidFill>
                  <a:schemeClr val="bg2"/>
                </a:solidFill>
                <a:latin typeface="Montserrat Medium" panose="00000600000000000000" pitchFamily="50" charset="-52"/>
              </a:rPr>
              <a:t>widget</a:t>
            </a:r>
            <a:r>
              <a:rPr lang="vi-VN" altLang="ru-UA" sz="2800" b="1">
                <a:solidFill>
                  <a:schemeClr val="bg2"/>
                </a:solidFill>
                <a:latin typeface="Montserrat Medium" panose="00000600000000000000" pitchFamily="50" charset="-52"/>
              </a:rPr>
              <a:t> cho phép người dùng chọn </a:t>
            </a:r>
          </a:p>
          <a:p>
            <a:pPr lvl="0" algn="ctr"/>
            <a:r>
              <a:rPr lang="vi-VN" altLang="ru-UA" sz="2800" b="1">
                <a:solidFill>
                  <a:schemeClr val="bg2"/>
                </a:solidFill>
                <a:latin typeface="Montserrat Medium" panose="00000600000000000000" pitchFamily="50" charset="-52"/>
              </a:rPr>
              <a:t>hoặc bỏ chọn một tùy chọn, thể </a:t>
            </a:r>
          </a:p>
          <a:p>
            <a:pPr lvl="0" algn="ctr"/>
            <a:r>
              <a:rPr lang="vi-VN" altLang="ru-UA" sz="2800" b="1">
                <a:solidFill>
                  <a:schemeClr val="bg2"/>
                </a:solidFill>
                <a:latin typeface="Montserrat Medium" panose="00000600000000000000" pitchFamily="50" charset="-52"/>
              </a:rPr>
              <a:t>hiện bằng trạng thái </a:t>
            </a:r>
            <a:r>
              <a:rPr lang="vi-VN" altLang="ru-UA" sz="2800" b="1" err="1">
                <a:solidFill>
                  <a:schemeClr val="bg2"/>
                </a:solidFill>
                <a:latin typeface="Montserrat Medium" panose="00000600000000000000" pitchFamily="50" charset="-52"/>
              </a:rPr>
              <a:t>true</a:t>
            </a:r>
            <a:r>
              <a:rPr lang="vi-VN" altLang="ru-UA" sz="2800" b="1">
                <a:solidFill>
                  <a:schemeClr val="bg2"/>
                </a:solidFill>
                <a:latin typeface="Montserrat Medium" panose="00000600000000000000" pitchFamily="50" charset="-52"/>
              </a:rPr>
              <a:t>/</a:t>
            </a:r>
            <a:r>
              <a:rPr lang="vi-VN" altLang="ru-UA" sz="2800" b="1" err="1">
                <a:solidFill>
                  <a:schemeClr val="bg2"/>
                </a:solidFill>
                <a:latin typeface="Montserrat Medium" panose="00000600000000000000" pitchFamily="50" charset="-52"/>
              </a:rPr>
              <a:t>false</a:t>
            </a:r>
            <a:r>
              <a:rPr lang="en-US" altLang="ru-UA" sz="2800" b="1">
                <a:solidFill>
                  <a:schemeClr val="bg2"/>
                </a:solidFill>
                <a:latin typeface="Montserrat Medium" panose="00000600000000000000" pitchFamily="50" charset="-52"/>
              </a:rPr>
              <a:t>.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08BF99C3-4757-88F9-39A7-33A2F6BC6CA4}"/>
              </a:ext>
            </a:extLst>
          </p:cNvPr>
          <p:cNvGrpSpPr/>
          <p:nvPr/>
        </p:nvGrpSpPr>
        <p:grpSpPr>
          <a:xfrm>
            <a:off x="2023904" y="4994557"/>
            <a:ext cx="2396050" cy="2389054"/>
            <a:chOff x="551559" y="4354644"/>
            <a:chExt cx="2396050" cy="2389054"/>
          </a:xfrm>
        </p:grpSpPr>
        <p:sp>
          <p:nvSpPr>
            <p:cNvPr id="31" name="Oval 7">
              <a:extLst>
                <a:ext uri="{FF2B5EF4-FFF2-40B4-BE49-F238E27FC236}">
                  <a16:creationId xmlns:a16="http://schemas.microsoft.com/office/drawing/2014/main" id="{D7EEFF6D-F5D6-AC71-A7BF-2A27372123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59" y="4354644"/>
              <a:ext cx="2396050" cy="2389054"/>
            </a:xfrm>
            <a:prstGeom prst="ellipse">
              <a:avLst/>
            </a:prstGeom>
            <a:gradFill flip="none" rotWithShape="1">
              <a:gsLst>
                <a:gs pos="100000">
                  <a:schemeClr val="accent3">
                    <a:lumMod val="50000"/>
                  </a:schemeClr>
                </a:gs>
                <a:gs pos="23000">
                  <a:schemeClr val="accent3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softEdge rad="6477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08FEBB9D-DC45-B97E-0DF1-28F3EF5794E8}"/>
                </a:ext>
              </a:extLst>
            </p:cNvPr>
            <p:cNvGrpSpPr/>
            <p:nvPr/>
          </p:nvGrpSpPr>
          <p:grpSpPr>
            <a:xfrm>
              <a:off x="623992" y="4478846"/>
              <a:ext cx="1697405" cy="1614661"/>
              <a:chOff x="623992" y="4478846"/>
              <a:chExt cx="1697405" cy="1614661"/>
            </a:xfrm>
          </p:grpSpPr>
          <p:sp>
            <p:nvSpPr>
              <p:cNvPr id="33" name="Oval 7">
                <a:extLst>
                  <a:ext uri="{FF2B5EF4-FFF2-40B4-BE49-F238E27FC236}">
                    <a16:creationId xmlns:a16="http://schemas.microsoft.com/office/drawing/2014/main" id="{14143802-6FE2-29F1-E1C8-8C3E356462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0358" y="4527056"/>
                <a:ext cx="1571039" cy="1566451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75000"/>
                    </a:schemeClr>
                  </a:gs>
                  <a:gs pos="23000">
                    <a:schemeClr val="accent3">
                      <a:lumMod val="60000"/>
                      <a:lumOff val="40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>
                  <a:solidFill>
                    <a:schemeClr val="lt1"/>
                  </a:solidFill>
                </a:endParaRPr>
              </a:p>
            </p:txBody>
          </p:sp>
          <p:sp>
            <p:nvSpPr>
              <p:cNvPr id="34" name="Oval 7">
                <a:extLst>
                  <a:ext uri="{FF2B5EF4-FFF2-40B4-BE49-F238E27FC236}">
                    <a16:creationId xmlns:a16="http://schemas.microsoft.com/office/drawing/2014/main" id="{CE232134-FAFD-AA43-0E5A-EFD8BF0066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8900000">
                <a:off x="623992" y="4478846"/>
                <a:ext cx="1508823" cy="1220581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20000"/>
                      <a:lumOff val="80000"/>
                      <a:alpha val="85000"/>
                    </a:schemeClr>
                  </a:gs>
                  <a:gs pos="0">
                    <a:schemeClr val="accent3">
                      <a:lumMod val="20000"/>
                      <a:lumOff val="8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  <a:effectLst>
                <a:softEdge rad="241300"/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</p:grp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A9738A88-52EA-1FE9-DF90-DABDEB0FE0D9}"/>
              </a:ext>
            </a:extLst>
          </p:cNvPr>
          <p:cNvGrpSpPr/>
          <p:nvPr/>
        </p:nvGrpSpPr>
        <p:grpSpPr>
          <a:xfrm rot="18900000">
            <a:off x="3682703" y="2488606"/>
            <a:ext cx="337958" cy="213100"/>
            <a:chOff x="7679006" y="5792679"/>
            <a:chExt cx="337958" cy="337958"/>
          </a:xfrm>
        </p:grpSpPr>
        <p:sp>
          <p:nvSpPr>
            <p:cNvPr id="47" name="Freeform 9">
              <a:extLst>
                <a:ext uri="{FF2B5EF4-FFF2-40B4-BE49-F238E27FC236}">
                  <a16:creationId xmlns:a16="http://schemas.microsoft.com/office/drawing/2014/main" id="{8BE8D42B-9D34-DD6A-B592-45DC6EBBA72E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798035" y="5792679"/>
              <a:ext cx="99899" cy="337958"/>
            </a:xfrm>
            <a:custGeom>
              <a:avLst/>
              <a:gdLst>
                <a:gd name="T0" fmla="*/ 53 w 106"/>
                <a:gd name="T1" fmla="*/ 358 h 358"/>
                <a:gd name="T2" fmla="*/ 0 w 106"/>
                <a:gd name="T3" fmla="*/ 306 h 358"/>
                <a:gd name="T4" fmla="*/ 0 w 106"/>
                <a:gd name="T5" fmla="*/ 52 h 358"/>
                <a:gd name="T6" fmla="*/ 53 w 106"/>
                <a:gd name="T7" fmla="*/ 0 h 358"/>
                <a:gd name="T8" fmla="*/ 106 w 106"/>
                <a:gd name="T9" fmla="*/ 52 h 358"/>
                <a:gd name="T10" fmla="*/ 106 w 106"/>
                <a:gd name="T11" fmla="*/ 306 h 358"/>
                <a:gd name="T12" fmla="*/ 53 w 106"/>
                <a:gd name="T13" fmla="*/ 358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" h="358">
                  <a:moveTo>
                    <a:pt x="53" y="358"/>
                  </a:moveTo>
                  <a:cubicBezTo>
                    <a:pt x="24" y="358"/>
                    <a:pt x="0" y="335"/>
                    <a:pt x="0" y="306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2" y="0"/>
                    <a:pt x="106" y="23"/>
                    <a:pt x="106" y="52"/>
                  </a:cubicBezTo>
                  <a:cubicBezTo>
                    <a:pt x="106" y="306"/>
                    <a:pt x="106" y="306"/>
                    <a:pt x="106" y="306"/>
                  </a:cubicBezTo>
                  <a:cubicBezTo>
                    <a:pt x="106" y="335"/>
                    <a:pt x="82" y="358"/>
                    <a:pt x="53" y="358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48" name="Freeform 10">
              <a:extLst>
                <a:ext uri="{FF2B5EF4-FFF2-40B4-BE49-F238E27FC236}">
                  <a16:creationId xmlns:a16="http://schemas.microsoft.com/office/drawing/2014/main" id="{671D80FC-BED0-ACF3-8082-0CC96A7ACF6C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679006" y="5911708"/>
              <a:ext cx="337958" cy="99899"/>
            </a:xfrm>
            <a:custGeom>
              <a:avLst/>
              <a:gdLst>
                <a:gd name="T0" fmla="*/ 358 w 358"/>
                <a:gd name="T1" fmla="*/ 53 h 106"/>
                <a:gd name="T2" fmla="*/ 306 w 358"/>
                <a:gd name="T3" fmla="*/ 106 h 106"/>
                <a:gd name="T4" fmla="*/ 52 w 358"/>
                <a:gd name="T5" fmla="*/ 106 h 106"/>
                <a:gd name="T6" fmla="*/ 0 w 358"/>
                <a:gd name="T7" fmla="*/ 53 h 106"/>
                <a:gd name="T8" fmla="*/ 52 w 358"/>
                <a:gd name="T9" fmla="*/ 0 h 106"/>
                <a:gd name="T10" fmla="*/ 306 w 358"/>
                <a:gd name="T11" fmla="*/ 0 h 106"/>
                <a:gd name="T12" fmla="*/ 358 w 358"/>
                <a:gd name="T13" fmla="*/ 5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8" h="106">
                  <a:moveTo>
                    <a:pt x="358" y="53"/>
                  </a:moveTo>
                  <a:cubicBezTo>
                    <a:pt x="358" y="82"/>
                    <a:pt x="335" y="106"/>
                    <a:pt x="306" y="106"/>
                  </a:cubicBezTo>
                  <a:cubicBezTo>
                    <a:pt x="52" y="106"/>
                    <a:pt x="52" y="106"/>
                    <a:pt x="52" y="106"/>
                  </a:cubicBezTo>
                  <a:cubicBezTo>
                    <a:pt x="23" y="106"/>
                    <a:pt x="0" y="82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35" y="0"/>
                    <a:pt x="358" y="24"/>
                    <a:pt x="358" y="53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sp>
        <p:nvSpPr>
          <p:cNvPr id="2" name="Rectangle 31">
            <a:extLst>
              <a:ext uri="{FF2B5EF4-FFF2-40B4-BE49-F238E27FC236}">
                <a16:creationId xmlns:a16="http://schemas.microsoft.com/office/drawing/2014/main" id="{AC835EBF-C4A5-34B8-661D-85BEC315A8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8781" y="436425"/>
            <a:ext cx="7221529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ru-UA" sz="3200" b="1">
                <a:solidFill>
                  <a:schemeClr val="bg2"/>
                </a:solidFill>
                <a:latin typeface="Montserrat" panose="00000500000000000000" pitchFamily="50" charset="-52"/>
              </a:rPr>
              <a:t>3. Switch, Checkbox, Radio, Slider</a:t>
            </a:r>
            <a:endParaRPr lang="ru-UA" altLang="ru-UA" sz="3200" b="1">
              <a:solidFill>
                <a:schemeClr val="bg2"/>
              </a:solidFill>
              <a:latin typeface="Montserrat" panose="00000500000000000000" pitchFamily="50" charset="-52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934B53-4D08-72A6-5DE1-AF38FEC9D7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3462" y="1928850"/>
            <a:ext cx="3162741" cy="4763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02D1D7B-1612-D229-4795-0AD0313C46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7051" y="1928329"/>
            <a:ext cx="3162741" cy="475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910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4.58333E-6 -4.81481E-6 L -0.00026 0.19352 " pathEditMode="relative" rAng="0" ptsTypes="AA">
                                      <p:cBhvr>
                                        <p:cTn id="9" dur="6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9676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-4.07407E-6 L -0.00117 0.19653 " pathEditMode="relative" rAng="0" ptsTypes="AA">
                                      <p:cBhvr>
                                        <p:cTn id="14" dur="6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" y="9815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repeatCount="indefinite" autoRev="1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1.45833E-6 -0.02755 L -0.11393 -0.02755 " pathEditMode="relative" rAng="0" ptsTypes="AA">
                                      <p:cBhvr>
                                        <p:cTn id="19" dur="6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03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repeatCount="indefinite" autoRev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2.70833E-6 -0.02754 L -2.70833E-6 -0.13333 " pathEditMode="relative" rAng="0" ptsTypes="AA">
                                      <p:cBhvr>
                                        <p:cTn id="24" dur="6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301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9" dur="5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2" grpId="1" animBg="1"/>
      <p:bldP spid="40" grpId="0" animBg="1"/>
      <p:bldP spid="40" grpId="1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249A61-37B6-E3E3-6433-6E996C3B02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C8E49C74-E9AF-40C5-4E77-5B8F94356553}"/>
              </a:ext>
            </a:extLst>
          </p:cNvPr>
          <p:cNvGrpSpPr/>
          <p:nvPr/>
        </p:nvGrpSpPr>
        <p:grpSpPr>
          <a:xfrm>
            <a:off x="8477655" y="2216449"/>
            <a:ext cx="2248993" cy="2242428"/>
            <a:chOff x="6772802" y="1406220"/>
            <a:chExt cx="2248993" cy="2242428"/>
          </a:xfrm>
        </p:grpSpPr>
        <p:sp>
          <p:nvSpPr>
            <p:cNvPr id="24" name="Oval 7">
              <a:extLst>
                <a:ext uri="{FF2B5EF4-FFF2-40B4-BE49-F238E27FC236}">
                  <a16:creationId xmlns:a16="http://schemas.microsoft.com/office/drawing/2014/main" id="{81328914-56C3-01C9-7C85-1620997F81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72802" y="1406220"/>
              <a:ext cx="2248993" cy="2242428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  <a:effectLst>
              <a:softEdge rad="6985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21" name="Oval 7">
              <a:extLst>
                <a:ext uri="{FF2B5EF4-FFF2-40B4-BE49-F238E27FC236}">
                  <a16:creationId xmlns:a16="http://schemas.microsoft.com/office/drawing/2014/main" id="{6AEFB652-8E7C-8619-01EF-62DDE0F1B9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18460" y="1579953"/>
              <a:ext cx="1315298" cy="1311458"/>
            </a:xfrm>
            <a:prstGeom prst="ellipse">
              <a:avLst/>
            </a:prstGeom>
            <a:gradFill flip="none" rotWithShape="1">
              <a:gsLst>
                <a:gs pos="100000">
                  <a:schemeClr val="accent4">
                    <a:lumMod val="75000"/>
                  </a:schemeClr>
                </a:gs>
                <a:gs pos="23000">
                  <a:schemeClr val="accent6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</p:grpSp>
      <p:sp>
        <p:nvSpPr>
          <p:cNvPr id="22" name="Blur_Sphere">
            <a:extLst>
              <a:ext uri="{FF2B5EF4-FFF2-40B4-BE49-F238E27FC236}">
                <a16:creationId xmlns:a16="http://schemas.microsoft.com/office/drawing/2014/main" id="{CBACA075-3E34-6B63-7573-3E1F5935C5F7}"/>
              </a:ext>
            </a:extLst>
          </p:cNvPr>
          <p:cNvSpPr/>
          <p:nvPr/>
        </p:nvSpPr>
        <p:spPr>
          <a:xfrm>
            <a:off x="8523062" y="2131774"/>
            <a:ext cx="1159496" cy="1168289"/>
          </a:xfrm>
          <a:custGeom>
            <a:avLst/>
            <a:gdLst>
              <a:gd name="connsiteX0" fmla="*/ 618292 w 784147"/>
              <a:gd name="connsiteY0" fmla="*/ 0 h 1232974"/>
              <a:gd name="connsiteX1" fmla="*/ 742899 w 784147"/>
              <a:gd name="connsiteY1" fmla="*/ 12525 h 1232974"/>
              <a:gd name="connsiteX2" fmla="*/ 784147 w 784147"/>
              <a:gd name="connsiteY2" fmla="*/ 25292 h 1232974"/>
              <a:gd name="connsiteX3" fmla="*/ 784147 w 784147"/>
              <a:gd name="connsiteY3" fmla="*/ 1207683 h 1232974"/>
              <a:gd name="connsiteX4" fmla="*/ 742899 w 784147"/>
              <a:gd name="connsiteY4" fmla="*/ 1220449 h 1232974"/>
              <a:gd name="connsiteX5" fmla="*/ 618292 w 784147"/>
              <a:gd name="connsiteY5" fmla="*/ 1232974 h 1232974"/>
              <a:gd name="connsiteX6" fmla="*/ 0 w 784147"/>
              <a:gd name="connsiteY6" fmla="*/ 616487 h 1232974"/>
              <a:gd name="connsiteX7" fmla="*/ 618292 w 784147"/>
              <a:gd name="connsiteY7" fmla="*/ 0 h 1232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4147" h="1232974">
                <a:moveTo>
                  <a:pt x="618292" y="0"/>
                </a:moveTo>
                <a:cubicBezTo>
                  <a:pt x="660976" y="0"/>
                  <a:pt x="702650" y="4313"/>
                  <a:pt x="742899" y="12525"/>
                </a:cubicBezTo>
                <a:lnTo>
                  <a:pt x="784147" y="25292"/>
                </a:lnTo>
                <a:lnTo>
                  <a:pt x="784147" y="1207683"/>
                </a:lnTo>
                <a:lnTo>
                  <a:pt x="742899" y="1220449"/>
                </a:lnTo>
                <a:cubicBezTo>
                  <a:pt x="702650" y="1228661"/>
                  <a:pt x="660976" y="1232974"/>
                  <a:pt x="618292" y="1232974"/>
                </a:cubicBezTo>
                <a:cubicBezTo>
                  <a:pt x="276819" y="1232974"/>
                  <a:pt x="0" y="956963"/>
                  <a:pt x="0" y="616487"/>
                </a:cubicBezTo>
                <a:cubicBezTo>
                  <a:pt x="0" y="276011"/>
                  <a:pt x="276819" y="0"/>
                  <a:pt x="618292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4">
                  <a:lumMod val="75000"/>
                  <a:alpha val="60000"/>
                </a:schemeClr>
              </a:gs>
              <a:gs pos="23000">
                <a:schemeClr val="accent6">
                  <a:alpha val="6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2159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40" name="Oval 23">
            <a:extLst>
              <a:ext uri="{FF2B5EF4-FFF2-40B4-BE49-F238E27FC236}">
                <a16:creationId xmlns:a16="http://schemas.microsoft.com/office/drawing/2014/main" id="{1A42938E-3905-4052-EB9E-386DEE30EC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19325" y="5382042"/>
            <a:ext cx="1216000" cy="1219387"/>
          </a:xfrm>
          <a:prstGeom prst="ellipse">
            <a:avLst/>
          </a:prstGeom>
          <a:gradFill flip="none" rotWithShape="1">
            <a:gsLst>
              <a:gs pos="100000">
                <a:schemeClr val="accent3"/>
              </a:gs>
              <a:gs pos="23000">
                <a:schemeClr val="accent1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3175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9BF83A25-26F1-BEF5-AC89-5AA662950ACC}"/>
              </a:ext>
            </a:extLst>
          </p:cNvPr>
          <p:cNvGrpSpPr/>
          <p:nvPr/>
        </p:nvGrpSpPr>
        <p:grpSpPr>
          <a:xfrm>
            <a:off x="2023904" y="4994557"/>
            <a:ext cx="2396050" cy="2389054"/>
            <a:chOff x="551559" y="4354644"/>
            <a:chExt cx="2396050" cy="2389054"/>
          </a:xfrm>
        </p:grpSpPr>
        <p:sp>
          <p:nvSpPr>
            <p:cNvPr id="31" name="Oval 7">
              <a:extLst>
                <a:ext uri="{FF2B5EF4-FFF2-40B4-BE49-F238E27FC236}">
                  <a16:creationId xmlns:a16="http://schemas.microsoft.com/office/drawing/2014/main" id="{51F579F3-3E45-9FF2-E956-3B91865B4A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59" y="4354644"/>
              <a:ext cx="2396050" cy="2389054"/>
            </a:xfrm>
            <a:prstGeom prst="ellipse">
              <a:avLst/>
            </a:prstGeom>
            <a:gradFill flip="none" rotWithShape="1">
              <a:gsLst>
                <a:gs pos="100000">
                  <a:schemeClr val="accent3">
                    <a:lumMod val="50000"/>
                  </a:schemeClr>
                </a:gs>
                <a:gs pos="23000">
                  <a:schemeClr val="accent3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softEdge rad="6477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09350BA2-A42B-D79A-0C55-3C6FD88D23ED}"/>
                </a:ext>
              </a:extLst>
            </p:cNvPr>
            <p:cNvGrpSpPr/>
            <p:nvPr/>
          </p:nvGrpSpPr>
          <p:grpSpPr>
            <a:xfrm>
              <a:off x="623992" y="4478846"/>
              <a:ext cx="1697405" cy="1614661"/>
              <a:chOff x="623992" y="4478846"/>
              <a:chExt cx="1697405" cy="1614661"/>
            </a:xfrm>
          </p:grpSpPr>
          <p:sp>
            <p:nvSpPr>
              <p:cNvPr id="33" name="Oval 7">
                <a:extLst>
                  <a:ext uri="{FF2B5EF4-FFF2-40B4-BE49-F238E27FC236}">
                    <a16:creationId xmlns:a16="http://schemas.microsoft.com/office/drawing/2014/main" id="{ADBAB054-4724-7389-95D4-A9E77E771C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0358" y="4527056"/>
                <a:ext cx="1571039" cy="1566451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75000"/>
                    </a:schemeClr>
                  </a:gs>
                  <a:gs pos="23000">
                    <a:schemeClr val="accent3">
                      <a:lumMod val="60000"/>
                      <a:lumOff val="40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>
                  <a:solidFill>
                    <a:schemeClr val="lt1"/>
                  </a:solidFill>
                </a:endParaRPr>
              </a:p>
            </p:txBody>
          </p:sp>
          <p:sp>
            <p:nvSpPr>
              <p:cNvPr id="34" name="Oval 7">
                <a:extLst>
                  <a:ext uri="{FF2B5EF4-FFF2-40B4-BE49-F238E27FC236}">
                    <a16:creationId xmlns:a16="http://schemas.microsoft.com/office/drawing/2014/main" id="{403A271F-7BCC-DE06-4BE1-7451F2B92C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8900000">
                <a:off x="623992" y="4478846"/>
                <a:ext cx="1508823" cy="1220581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20000"/>
                      <a:lumOff val="80000"/>
                      <a:alpha val="85000"/>
                    </a:schemeClr>
                  </a:gs>
                  <a:gs pos="0">
                    <a:schemeClr val="accent3">
                      <a:lumMod val="20000"/>
                      <a:lumOff val="8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  <a:effectLst>
                <a:softEdge rad="241300"/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</p:grp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06CF482D-BA0D-2537-57A2-C6C1B6C939E7}"/>
              </a:ext>
            </a:extLst>
          </p:cNvPr>
          <p:cNvGrpSpPr/>
          <p:nvPr/>
        </p:nvGrpSpPr>
        <p:grpSpPr>
          <a:xfrm rot="18900000">
            <a:off x="3682703" y="2488606"/>
            <a:ext cx="337958" cy="213100"/>
            <a:chOff x="7679006" y="5792679"/>
            <a:chExt cx="337958" cy="337958"/>
          </a:xfrm>
        </p:grpSpPr>
        <p:sp>
          <p:nvSpPr>
            <p:cNvPr id="47" name="Freeform 9">
              <a:extLst>
                <a:ext uri="{FF2B5EF4-FFF2-40B4-BE49-F238E27FC236}">
                  <a16:creationId xmlns:a16="http://schemas.microsoft.com/office/drawing/2014/main" id="{B4EDA1C7-4507-BADE-915E-933F3753EBD1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798035" y="5792679"/>
              <a:ext cx="99899" cy="337958"/>
            </a:xfrm>
            <a:custGeom>
              <a:avLst/>
              <a:gdLst>
                <a:gd name="T0" fmla="*/ 53 w 106"/>
                <a:gd name="T1" fmla="*/ 358 h 358"/>
                <a:gd name="T2" fmla="*/ 0 w 106"/>
                <a:gd name="T3" fmla="*/ 306 h 358"/>
                <a:gd name="T4" fmla="*/ 0 w 106"/>
                <a:gd name="T5" fmla="*/ 52 h 358"/>
                <a:gd name="T6" fmla="*/ 53 w 106"/>
                <a:gd name="T7" fmla="*/ 0 h 358"/>
                <a:gd name="T8" fmla="*/ 106 w 106"/>
                <a:gd name="T9" fmla="*/ 52 h 358"/>
                <a:gd name="T10" fmla="*/ 106 w 106"/>
                <a:gd name="T11" fmla="*/ 306 h 358"/>
                <a:gd name="T12" fmla="*/ 53 w 106"/>
                <a:gd name="T13" fmla="*/ 358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" h="358">
                  <a:moveTo>
                    <a:pt x="53" y="358"/>
                  </a:moveTo>
                  <a:cubicBezTo>
                    <a:pt x="24" y="358"/>
                    <a:pt x="0" y="335"/>
                    <a:pt x="0" y="306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2" y="0"/>
                    <a:pt x="106" y="23"/>
                    <a:pt x="106" y="52"/>
                  </a:cubicBezTo>
                  <a:cubicBezTo>
                    <a:pt x="106" y="306"/>
                    <a:pt x="106" y="306"/>
                    <a:pt x="106" y="306"/>
                  </a:cubicBezTo>
                  <a:cubicBezTo>
                    <a:pt x="106" y="335"/>
                    <a:pt x="82" y="358"/>
                    <a:pt x="53" y="358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48" name="Freeform 10">
              <a:extLst>
                <a:ext uri="{FF2B5EF4-FFF2-40B4-BE49-F238E27FC236}">
                  <a16:creationId xmlns:a16="http://schemas.microsoft.com/office/drawing/2014/main" id="{29FD7ACB-BE2A-9897-DFA2-753B7455A479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679006" y="5911708"/>
              <a:ext cx="337958" cy="99899"/>
            </a:xfrm>
            <a:custGeom>
              <a:avLst/>
              <a:gdLst>
                <a:gd name="T0" fmla="*/ 358 w 358"/>
                <a:gd name="T1" fmla="*/ 53 h 106"/>
                <a:gd name="T2" fmla="*/ 306 w 358"/>
                <a:gd name="T3" fmla="*/ 106 h 106"/>
                <a:gd name="T4" fmla="*/ 52 w 358"/>
                <a:gd name="T5" fmla="*/ 106 h 106"/>
                <a:gd name="T6" fmla="*/ 0 w 358"/>
                <a:gd name="T7" fmla="*/ 53 h 106"/>
                <a:gd name="T8" fmla="*/ 52 w 358"/>
                <a:gd name="T9" fmla="*/ 0 h 106"/>
                <a:gd name="T10" fmla="*/ 306 w 358"/>
                <a:gd name="T11" fmla="*/ 0 h 106"/>
                <a:gd name="T12" fmla="*/ 358 w 358"/>
                <a:gd name="T13" fmla="*/ 5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8" h="106">
                  <a:moveTo>
                    <a:pt x="358" y="53"/>
                  </a:moveTo>
                  <a:cubicBezTo>
                    <a:pt x="358" y="82"/>
                    <a:pt x="335" y="106"/>
                    <a:pt x="306" y="106"/>
                  </a:cubicBezTo>
                  <a:cubicBezTo>
                    <a:pt x="52" y="106"/>
                    <a:pt x="52" y="106"/>
                    <a:pt x="52" y="106"/>
                  </a:cubicBezTo>
                  <a:cubicBezTo>
                    <a:pt x="23" y="106"/>
                    <a:pt x="0" y="82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35" y="0"/>
                    <a:pt x="358" y="24"/>
                    <a:pt x="358" y="53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sp>
        <p:nvSpPr>
          <p:cNvPr id="2" name="Rectangle 31">
            <a:extLst>
              <a:ext uri="{FF2B5EF4-FFF2-40B4-BE49-F238E27FC236}">
                <a16:creationId xmlns:a16="http://schemas.microsoft.com/office/drawing/2014/main" id="{A429D52C-B275-2A11-B8EF-A874CB78BA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46871" y="154956"/>
            <a:ext cx="7221529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ru-UA" sz="3200" b="1">
                <a:solidFill>
                  <a:schemeClr val="bg2"/>
                </a:solidFill>
                <a:latin typeface="Montserrat" panose="00000500000000000000" pitchFamily="50" charset="-52"/>
              </a:rPr>
              <a:t>3. Switch, Checkbox, Radio, Slider</a:t>
            </a:r>
            <a:endParaRPr lang="ru-UA" altLang="ru-UA" sz="3200" b="1">
              <a:solidFill>
                <a:schemeClr val="bg2"/>
              </a:solidFill>
              <a:latin typeface="Montserrat" panose="00000500000000000000" pitchFamily="50" charset="-52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A620D82-6E9D-81E1-2B5F-F2BE70BCC8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8145208"/>
              </p:ext>
            </p:extLst>
          </p:nvPr>
        </p:nvGraphicFramePr>
        <p:xfrm>
          <a:off x="5967915" y="1140200"/>
          <a:ext cx="5934729" cy="457200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935114">
                  <a:extLst>
                    <a:ext uri="{9D8B030D-6E8A-4147-A177-3AD203B41FA5}">
                      <a16:colId xmlns:a16="http://schemas.microsoft.com/office/drawing/2014/main" val="810982663"/>
                    </a:ext>
                  </a:extLst>
                </a:gridCol>
                <a:gridCol w="1903444">
                  <a:extLst>
                    <a:ext uri="{9D8B030D-6E8A-4147-A177-3AD203B41FA5}">
                      <a16:colId xmlns:a16="http://schemas.microsoft.com/office/drawing/2014/main" val="342249200"/>
                    </a:ext>
                  </a:extLst>
                </a:gridCol>
                <a:gridCol w="2096171">
                  <a:extLst>
                    <a:ext uri="{9D8B030D-6E8A-4147-A177-3AD203B41FA5}">
                      <a16:colId xmlns:a16="http://schemas.microsoft.com/office/drawing/2014/main" val="1707999068"/>
                    </a:ext>
                  </a:extLst>
                </a:gridCol>
              </a:tblGrid>
              <a:tr h="31933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Thuộc </a:t>
                      </a:r>
                      <a:r>
                        <a:rPr lang="vi-VN"/>
                        <a:t>tính/ Phương thức</a:t>
                      </a: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Kiểu dữ liệu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Mô tả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3293119"/>
                  </a:ext>
                </a:extLst>
              </a:tr>
              <a:tr h="55883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/>
                        <a:t>initialValue</a:t>
                      </a: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/>
                        <a:t>bool</a:t>
                      </a: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/>
                        <a:t>Lưu </a:t>
                      </a:r>
                      <a:r>
                        <a:rPr lang="vi-VN" b="1"/>
                        <a:t>giá trị khởi tạo</a:t>
                      </a:r>
                      <a:r>
                        <a:rPr lang="vi-VN"/>
                        <a:t> của switch</a:t>
                      </a: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0150195"/>
                  </a:ext>
                </a:extLst>
              </a:tr>
              <a:tr h="55883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D" sz="1800" b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onChanged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/>
                        <a:t>ValueChanged&lt;bool&gt;</a:t>
                      </a: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b="1"/>
                        <a:t>callback</a:t>
                      </a:r>
                      <a:r>
                        <a:rPr lang="en-ID"/>
                        <a:t>, cho phép parent widget biết </a:t>
                      </a:r>
                      <a:r>
                        <a:rPr lang="vi-VN"/>
                        <a:t>Checkbox</a:t>
                      </a:r>
                      <a:r>
                        <a:rPr lang="en-ID"/>
                        <a:t> đã thay đổi trạng thái</a:t>
                      </a: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1234087"/>
                  </a:ext>
                </a:extLst>
              </a:tr>
              <a:tr h="55883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/>
                        <a:t>CustomCheckbox()</a:t>
                      </a: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/>
                        <a:t>Hàm khởi tạo</a:t>
                      </a: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11365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/>
                        <a:t>createState()</a:t>
                      </a: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/>
                        <a:t>State&lt;CustomCheckbox&gt;</a:t>
                      </a: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/>
                        <a:t>Quản lí trạng thái Checkbox và cập nhật UI</a:t>
                      </a: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7953509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3A006FF2-EA63-E372-9506-9F2A28D210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2" y="2057087"/>
            <a:ext cx="5934729" cy="2743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525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4.58333E-6 -4.81481E-6 L -0.00026 0.19352 " pathEditMode="relative" rAng="0" ptsTypes="AA">
                                      <p:cBhvr>
                                        <p:cTn id="9" dur="6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9676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-4.07407E-6 L -0.00117 0.19653 " pathEditMode="relative" rAng="0" ptsTypes="AA">
                                      <p:cBhvr>
                                        <p:cTn id="14" dur="6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" y="9815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repeatCount="indefinite" autoRev="1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1.45833E-6 -0.02755 L -0.11393 -0.02755 " pathEditMode="relative" rAng="0" ptsTypes="AA">
                                      <p:cBhvr>
                                        <p:cTn id="19" dur="6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03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repeatCount="indefinite" autoRev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2.70833E-6 -0.02754 L -2.70833E-6 -0.13333 " pathEditMode="relative" rAng="0" ptsTypes="AA">
                                      <p:cBhvr>
                                        <p:cTn id="24" dur="6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301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9" dur="5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2" grpId="1" animBg="1"/>
      <p:bldP spid="40" grpId="0" animBg="1"/>
      <p:bldP spid="40" grpId="1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45D6A6-6D4C-D1BD-DFED-F480EEAF97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E1C5DE29-0AF0-7A96-B94A-40A49EF81CDD}"/>
              </a:ext>
            </a:extLst>
          </p:cNvPr>
          <p:cNvGrpSpPr/>
          <p:nvPr/>
        </p:nvGrpSpPr>
        <p:grpSpPr>
          <a:xfrm>
            <a:off x="8477655" y="2216449"/>
            <a:ext cx="2248993" cy="2242428"/>
            <a:chOff x="6772802" y="1406220"/>
            <a:chExt cx="2248993" cy="2242428"/>
          </a:xfrm>
        </p:grpSpPr>
        <p:sp>
          <p:nvSpPr>
            <p:cNvPr id="24" name="Oval 7">
              <a:extLst>
                <a:ext uri="{FF2B5EF4-FFF2-40B4-BE49-F238E27FC236}">
                  <a16:creationId xmlns:a16="http://schemas.microsoft.com/office/drawing/2014/main" id="{955334C2-E869-0FDE-4CCE-D6D20C2943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72802" y="1406220"/>
              <a:ext cx="2248993" cy="2242428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  <a:effectLst>
              <a:softEdge rad="6985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21" name="Oval 7">
              <a:extLst>
                <a:ext uri="{FF2B5EF4-FFF2-40B4-BE49-F238E27FC236}">
                  <a16:creationId xmlns:a16="http://schemas.microsoft.com/office/drawing/2014/main" id="{BF146322-1172-1A32-E008-C60F995F7C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18460" y="1579953"/>
              <a:ext cx="1315298" cy="1311458"/>
            </a:xfrm>
            <a:prstGeom prst="ellipse">
              <a:avLst/>
            </a:prstGeom>
            <a:gradFill flip="none" rotWithShape="1">
              <a:gsLst>
                <a:gs pos="100000">
                  <a:schemeClr val="accent4">
                    <a:lumMod val="75000"/>
                  </a:schemeClr>
                </a:gs>
                <a:gs pos="23000">
                  <a:schemeClr val="accent6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</p:grpSp>
      <p:sp>
        <p:nvSpPr>
          <p:cNvPr id="22" name="Blur_Sphere">
            <a:extLst>
              <a:ext uri="{FF2B5EF4-FFF2-40B4-BE49-F238E27FC236}">
                <a16:creationId xmlns:a16="http://schemas.microsoft.com/office/drawing/2014/main" id="{732FBB97-4D46-C1D2-A78D-909EDF140E68}"/>
              </a:ext>
            </a:extLst>
          </p:cNvPr>
          <p:cNvSpPr/>
          <p:nvPr/>
        </p:nvSpPr>
        <p:spPr>
          <a:xfrm>
            <a:off x="8523062" y="2131774"/>
            <a:ext cx="1159496" cy="1168289"/>
          </a:xfrm>
          <a:custGeom>
            <a:avLst/>
            <a:gdLst>
              <a:gd name="connsiteX0" fmla="*/ 618292 w 784147"/>
              <a:gd name="connsiteY0" fmla="*/ 0 h 1232974"/>
              <a:gd name="connsiteX1" fmla="*/ 742899 w 784147"/>
              <a:gd name="connsiteY1" fmla="*/ 12525 h 1232974"/>
              <a:gd name="connsiteX2" fmla="*/ 784147 w 784147"/>
              <a:gd name="connsiteY2" fmla="*/ 25292 h 1232974"/>
              <a:gd name="connsiteX3" fmla="*/ 784147 w 784147"/>
              <a:gd name="connsiteY3" fmla="*/ 1207683 h 1232974"/>
              <a:gd name="connsiteX4" fmla="*/ 742899 w 784147"/>
              <a:gd name="connsiteY4" fmla="*/ 1220449 h 1232974"/>
              <a:gd name="connsiteX5" fmla="*/ 618292 w 784147"/>
              <a:gd name="connsiteY5" fmla="*/ 1232974 h 1232974"/>
              <a:gd name="connsiteX6" fmla="*/ 0 w 784147"/>
              <a:gd name="connsiteY6" fmla="*/ 616487 h 1232974"/>
              <a:gd name="connsiteX7" fmla="*/ 618292 w 784147"/>
              <a:gd name="connsiteY7" fmla="*/ 0 h 1232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4147" h="1232974">
                <a:moveTo>
                  <a:pt x="618292" y="0"/>
                </a:moveTo>
                <a:cubicBezTo>
                  <a:pt x="660976" y="0"/>
                  <a:pt x="702650" y="4313"/>
                  <a:pt x="742899" y="12525"/>
                </a:cubicBezTo>
                <a:lnTo>
                  <a:pt x="784147" y="25292"/>
                </a:lnTo>
                <a:lnTo>
                  <a:pt x="784147" y="1207683"/>
                </a:lnTo>
                <a:lnTo>
                  <a:pt x="742899" y="1220449"/>
                </a:lnTo>
                <a:cubicBezTo>
                  <a:pt x="702650" y="1228661"/>
                  <a:pt x="660976" y="1232974"/>
                  <a:pt x="618292" y="1232974"/>
                </a:cubicBezTo>
                <a:cubicBezTo>
                  <a:pt x="276819" y="1232974"/>
                  <a:pt x="0" y="956963"/>
                  <a:pt x="0" y="616487"/>
                </a:cubicBezTo>
                <a:cubicBezTo>
                  <a:pt x="0" y="276011"/>
                  <a:pt x="276819" y="0"/>
                  <a:pt x="618292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4">
                  <a:lumMod val="75000"/>
                  <a:alpha val="60000"/>
                </a:schemeClr>
              </a:gs>
              <a:gs pos="23000">
                <a:schemeClr val="accent6">
                  <a:alpha val="6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2159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40" name="Oval 23">
            <a:extLst>
              <a:ext uri="{FF2B5EF4-FFF2-40B4-BE49-F238E27FC236}">
                <a16:creationId xmlns:a16="http://schemas.microsoft.com/office/drawing/2014/main" id="{3D592D5B-3CCA-32E1-7F83-FFC1EBD01E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19325" y="5382042"/>
            <a:ext cx="1216000" cy="1219387"/>
          </a:xfrm>
          <a:prstGeom prst="ellipse">
            <a:avLst/>
          </a:prstGeom>
          <a:gradFill flip="none" rotWithShape="1">
            <a:gsLst>
              <a:gs pos="100000">
                <a:schemeClr val="accent3"/>
              </a:gs>
              <a:gs pos="23000">
                <a:schemeClr val="accent1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3175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00BAA080-AF1D-9AD1-F173-891FEEB0BF8C}"/>
              </a:ext>
            </a:extLst>
          </p:cNvPr>
          <p:cNvGrpSpPr/>
          <p:nvPr/>
        </p:nvGrpSpPr>
        <p:grpSpPr>
          <a:xfrm>
            <a:off x="2023904" y="4994557"/>
            <a:ext cx="2396050" cy="2389054"/>
            <a:chOff x="551559" y="4354644"/>
            <a:chExt cx="2396050" cy="2389054"/>
          </a:xfrm>
        </p:grpSpPr>
        <p:sp>
          <p:nvSpPr>
            <p:cNvPr id="31" name="Oval 7">
              <a:extLst>
                <a:ext uri="{FF2B5EF4-FFF2-40B4-BE49-F238E27FC236}">
                  <a16:creationId xmlns:a16="http://schemas.microsoft.com/office/drawing/2014/main" id="{493A8F20-57E3-A96A-B244-59721C045D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59" y="4354644"/>
              <a:ext cx="2396050" cy="2389054"/>
            </a:xfrm>
            <a:prstGeom prst="ellipse">
              <a:avLst/>
            </a:prstGeom>
            <a:gradFill flip="none" rotWithShape="1">
              <a:gsLst>
                <a:gs pos="100000">
                  <a:schemeClr val="accent3">
                    <a:lumMod val="50000"/>
                  </a:schemeClr>
                </a:gs>
                <a:gs pos="23000">
                  <a:schemeClr val="accent3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softEdge rad="6477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65F18949-EFED-EEA2-FD88-ED082E8EE311}"/>
                </a:ext>
              </a:extLst>
            </p:cNvPr>
            <p:cNvGrpSpPr/>
            <p:nvPr/>
          </p:nvGrpSpPr>
          <p:grpSpPr>
            <a:xfrm>
              <a:off x="623992" y="4478846"/>
              <a:ext cx="1697405" cy="1614661"/>
              <a:chOff x="623992" y="4478846"/>
              <a:chExt cx="1697405" cy="1614661"/>
            </a:xfrm>
          </p:grpSpPr>
          <p:sp>
            <p:nvSpPr>
              <p:cNvPr id="33" name="Oval 7">
                <a:extLst>
                  <a:ext uri="{FF2B5EF4-FFF2-40B4-BE49-F238E27FC236}">
                    <a16:creationId xmlns:a16="http://schemas.microsoft.com/office/drawing/2014/main" id="{BF55E0E0-6244-C85D-606A-B9575E800C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0358" y="4527056"/>
                <a:ext cx="1571039" cy="1566451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75000"/>
                    </a:schemeClr>
                  </a:gs>
                  <a:gs pos="23000">
                    <a:schemeClr val="accent3">
                      <a:lumMod val="60000"/>
                      <a:lumOff val="40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>
                  <a:solidFill>
                    <a:schemeClr val="lt1"/>
                  </a:solidFill>
                </a:endParaRPr>
              </a:p>
            </p:txBody>
          </p:sp>
          <p:sp>
            <p:nvSpPr>
              <p:cNvPr id="34" name="Oval 7">
                <a:extLst>
                  <a:ext uri="{FF2B5EF4-FFF2-40B4-BE49-F238E27FC236}">
                    <a16:creationId xmlns:a16="http://schemas.microsoft.com/office/drawing/2014/main" id="{2B97822E-280D-C9D5-E8C6-A2C2F4633E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8900000">
                <a:off x="623992" y="4478846"/>
                <a:ext cx="1508823" cy="1220581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20000"/>
                      <a:lumOff val="80000"/>
                      <a:alpha val="85000"/>
                    </a:schemeClr>
                  </a:gs>
                  <a:gs pos="0">
                    <a:schemeClr val="accent3">
                      <a:lumMod val="20000"/>
                      <a:lumOff val="8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  <a:effectLst>
                <a:softEdge rad="241300"/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</p:grp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311B00B8-ECA0-8F49-8323-C5C29853CFE0}"/>
              </a:ext>
            </a:extLst>
          </p:cNvPr>
          <p:cNvGrpSpPr/>
          <p:nvPr/>
        </p:nvGrpSpPr>
        <p:grpSpPr>
          <a:xfrm rot="18900000">
            <a:off x="3682703" y="2488606"/>
            <a:ext cx="337958" cy="213100"/>
            <a:chOff x="7679006" y="5792679"/>
            <a:chExt cx="337958" cy="337958"/>
          </a:xfrm>
        </p:grpSpPr>
        <p:sp>
          <p:nvSpPr>
            <p:cNvPr id="47" name="Freeform 9">
              <a:extLst>
                <a:ext uri="{FF2B5EF4-FFF2-40B4-BE49-F238E27FC236}">
                  <a16:creationId xmlns:a16="http://schemas.microsoft.com/office/drawing/2014/main" id="{6AEFEBE2-2795-3FE9-EA50-CBAB295A9817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798035" y="5792679"/>
              <a:ext cx="99899" cy="337958"/>
            </a:xfrm>
            <a:custGeom>
              <a:avLst/>
              <a:gdLst>
                <a:gd name="T0" fmla="*/ 53 w 106"/>
                <a:gd name="T1" fmla="*/ 358 h 358"/>
                <a:gd name="T2" fmla="*/ 0 w 106"/>
                <a:gd name="T3" fmla="*/ 306 h 358"/>
                <a:gd name="T4" fmla="*/ 0 w 106"/>
                <a:gd name="T5" fmla="*/ 52 h 358"/>
                <a:gd name="T6" fmla="*/ 53 w 106"/>
                <a:gd name="T7" fmla="*/ 0 h 358"/>
                <a:gd name="T8" fmla="*/ 106 w 106"/>
                <a:gd name="T9" fmla="*/ 52 h 358"/>
                <a:gd name="T10" fmla="*/ 106 w 106"/>
                <a:gd name="T11" fmla="*/ 306 h 358"/>
                <a:gd name="T12" fmla="*/ 53 w 106"/>
                <a:gd name="T13" fmla="*/ 358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" h="358">
                  <a:moveTo>
                    <a:pt x="53" y="358"/>
                  </a:moveTo>
                  <a:cubicBezTo>
                    <a:pt x="24" y="358"/>
                    <a:pt x="0" y="335"/>
                    <a:pt x="0" y="306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2" y="0"/>
                    <a:pt x="106" y="23"/>
                    <a:pt x="106" y="52"/>
                  </a:cubicBezTo>
                  <a:cubicBezTo>
                    <a:pt x="106" y="306"/>
                    <a:pt x="106" y="306"/>
                    <a:pt x="106" y="306"/>
                  </a:cubicBezTo>
                  <a:cubicBezTo>
                    <a:pt x="106" y="335"/>
                    <a:pt x="82" y="358"/>
                    <a:pt x="53" y="358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48" name="Freeform 10">
              <a:extLst>
                <a:ext uri="{FF2B5EF4-FFF2-40B4-BE49-F238E27FC236}">
                  <a16:creationId xmlns:a16="http://schemas.microsoft.com/office/drawing/2014/main" id="{4A45A234-A6D6-C8C2-C403-BF09F0C26B7F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679006" y="5911708"/>
              <a:ext cx="337958" cy="99899"/>
            </a:xfrm>
            <a:custGeom>
              <a:avLst/>
              <a:gdLst>
                <a:gd name="T0" fmla="*/ 358 w 358"/>
                <a:gd name="T1" fmla="*/ 53 h 106"/>
                <a:gd name="T2" fmla="*/ 306 w 358"/>
                <a:gd name="T3" fmla="*/ 106 h 106"/>
                <a:gd name="T4" fmla="*/ 52 w 358"/>
                <a:gd name="T5" fmla="*/ 106 h 106"/>
                <a:gd name="T6" fmla="*/ 0 w 358"/>
                <a:gd name="T7" fmla="*/ 53 h 106"/>
                <a:gd name="T8" fmla="*/ 52 w 358"/>
                <a:gd name="T9" fmla="*/ 0 h 106"/>
                <a:gd name="T10" fmla="*/ 306 w 358"/>
                <a:gd name="T11" fmla="*/ 0 h 106"/>
                <a:gd name="T12" fmla="*/ 358 w 358"/>
                <a:gd name="T13" fmla="*/ 5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8" h="106">
                  <a:moveTo>
                    <a:pt x="358" y="53"/>
                  </a:moveTo>
                  <a:cubicBezTo>
                    <a:pt x="358" y="82"/>
                    <a:pt x="335" y="106"/>
                    <a:pt x="306" y="106"/>
                  </a:cubicBezTo>
                  <a:cubicBezTo>
                    <a:pt x="52" y="106"/>
                    <a:pt x="52" y="106"/>
                    <a:pt x="52" y="106"/>
                  </a:cubicBezTo>
                  <a:cubicBezTo>
                    <a:pt x="23" y="106"/>
                    <a:pt x="0" y="82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35" y="0"/>
                    <a:pt x="358" y="24"/>
                    <a:pt x="358" y="53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sp>
        <p:nvSpPr>
          <p:cNvPr id="2" name="Rectangle 31">
            <a:extLst>
              <a:ext uri="{FF2B5EF4-FFF2-40B4-BE49-F238E27FC236}">
                <a16:creationId xmlns:a16="http://schemas.microsoft.com/office/drawing/2014/main" id="{D0CB86C2-ABF3-D9DC-5F1D-6B826CB86C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46871" y="154956"/>
            <a:ext cx="7221529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ru-UA" sz="3200" b="1">
                <a:solidFill>
                  <a:schemeClr val="bg2"/>
                </a:solidFill>
                <a:latin typeface="Montserrat" panose="00000500000000000000" pitchFamily="50" charset="-52"/>
              </a:rPr>
              <a:t>3. Switch, Checkbox, Radio, Slider</a:t>
            </a:r>
            <a:endParaRPr lang="ru-UA" altLang="ru-UA" sz="3200" b="1">
              <a:solidFill>
                <a:schemeClr val="bg2"/>
              </a:solidFill>
              <a:latin typeface="Montserrat" panose="00000500000000000000" pitchFamily="50" charset="-52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8734B82-B15C-C3D7-935D-DB5401195D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9327022"/>
              </p:ext>
            </p:extLst>
          </p:nvPr>
        </p:nvGraphicFramePr>
        <p:xfrm>
          <a:off x="5844890" y="1052671"/>
          <a:ext cx="5934729" cy="539496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673856">
                  <a:extLst>
                    <a:ext uri="{9D8B030D-6E8A-4147-A177-3AD203B41FA5}">
                      <a16:colId xmlns:a16="http://schemas.microsoft.com/office/drawing/2014/main" val="810982663"/>
                    </a:ext>
                  </a:extLst>
                </a:gridCol>
                <a:gridCol w="2282630">
                  <a:extLst>
                    <a:ext uri="{9D8B030D-6E8A-4147-A177-3AD203B41FA5}">
                      <a16:colId xmlns:a16="http://schemas.microsoft.com/office/drawing/2014/main" val="342249200"/>
                    </a:ext>
                  </a:extLst>
                </a:gridCol>
                <a:gridCol w="1978243">
                  <a:extLst>
                    <a:ext uri="{9D8B030D-6E8A-4147-A177-3AD203B41FA5}">
                      <a16:colId xmlns:a16="http://schemas.microsoft.com/office/drawing/2014/main" val="1707999068"/>
                    </a:ext>
                  </a:extLst>
                </a:gridCol>
              </a:tblGrid>
              <a:tr h="31933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Thuộc </a:t>
                      </a:r>
                      <a:r>
                        <a:rPr lang="vi-VN"/>
                        <a:t>tính/ Phương thức</a:t>
                      </a: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Kiểu dữ liệu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Mô tả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3293119"/>
                  </a:ext>
                </a:extLst>
              </a:tr>
              <a:tr h="55883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/>
                        <a:t>_isChecked</a:t>
                      </a: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/>
                        <a:t>bool</a:t>
                      </a: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b="1"/>
                        <a:t>Biến trạng thái</a:t>
                      </a:r>
                      <a:r>
                        <a:rPr lang="vi-VN"/>
                        <a:t> lưu trạng thái hiện tại của Checkbox</a:t>
                      </a: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0150195"/>
                  </a:ext>
                </a:extLst>
              </a:tr>
              <a:tr h="55883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1800" b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initState()</a:t>
                      </a:r>
                      <a:endParaRPr lang="en-ID" sz="1800" b="0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/>
                        <a:t>void</a:t>
                      </a: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/>
                        <a:t>Chuẩn bị giá trị khởi tạo trước khi widget hiển thị lần đầu</a:t>
                      </a: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1234087"/>
                  </a:ext>
                </a:extLst>
              </a:tr>
              <a:tr h="55883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/>
                        <a:t>buid()</a:t>
                      </a: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/>
                        <a:t>Widget</a:t>
                      </a: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/>
                        <a:t>Hàm </a:t>
                      </a:r>
                      <a:r>
                        <a:rPr lang="en-ID" b="1"/>
                        <a:t>xây dựng giao diện widget</a:t>
                      </a:r>
                      <a:r>
                        <a:rPr lang="en-ID"/>
                        <a:t> dựa trên trạng thái</a:t>
                      </a:r>
                      <a:r>
                        <a:rPr lang="vi-VN"/>
                        <a:t> </a:t>
                      </a: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1136562"/>
                  </a:ext>
                </a:extLst>
              </a:tr>
              <a:tr h="55883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/>
                        <a:t>Widget</a:t>
                      </a: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/>
                        <a:t>CustomCheckbox</a:t>
                      </a: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/>
                        <a:t>Tham chiếu tới instance gốc của widget</a:t>
                      </a: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2915077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8018987A-F7A0-8A49-22B3-DC7DD5E9E9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35" y="1052671"/>
            <a:ext cx="5612809" cy="5338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939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4.58333E-6 -4.81481E-6 L -0.00026 0.19352 " pathEditMode="relative" rAng="0" ptsTypes="AA">
                                      <p:cBhvr>
                                        <p:cTn id="9" dur="6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9676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-4.07407E-6 L -0.00117 0.19653 " pathEditMode="relative" rAng="0" ptsTypes="AA">
                                      <p:cBhvr>
                                        <p:cTn id="14" dur="6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" y="9815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repeatCount="indefinite" autoRev="1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1.45833E-6 -0.02755 L -0.11393 -0.02755 " pathEditMode="relative" rAng="0" ptsTypes="AA">
                                      <p:cBhvr>
                                        <p:cTn id="19" dur="6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03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repeatCount="indefinite" autoRev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2.70833E-6 -0.02754 L -2.70833E-6 -0.13333 " pathEditMode="relative" rAng="0" ptsTypes="AA">
                                      <p:cBhvr>
                                        <p:cTn id="24" dur="6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301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9" dur="5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2" grpId="1" animBg="1"/>
      <p:bldP spid="40" grpId="0" animBg="1"/>
      <p:bldP spid="40" grpId="1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033C0F-AF48-A772-4BA7-982DA7D51C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923A9A8F-6098-80F7-05CE-65D4C86D787D}"/>
              </a:ext>
            </a:extLst>
          </p:cNvPr>
          <p:cNvGrpSpPr/>
          <p:nvPr/>
        </p:nvGrpSpPr>
        <p:grpSpPr>
          <a:xfrm>
            <a:off x="8477655" y="2216449"/>
            <a:ext cx="2248993" cy="2242428"/>
            <a:chOff x="6772802" y="1406220"/>
            <a:chExt cx="2248993" cy="2242428"/>
          </a:xfrm>
        </p:grpSpPr>
        <p:sp>
          <p:nvSpPr>
            <p:cNvPr id="24" name="Oval 7">
              <a:extLst>
                <a:ext uri="{FF2B5EF4-FFF2-40B4-BE49-F238E27FC236}">
                  <a16:creationId xmlns:a16="http://schemas.microsoft.com/office/drawing/2014/main" id="{2D6BED96-A938-4244-DB30-5461CA2417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72802" y="1406220"/>
              <a:ext cx="2248993" cy="2242428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  <a:effectLst>
              <a:softEdge rad="6985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21" name="Oval 7">
              <a:extLst>
                <a:ext uri="{FF2B5EF4-FFF2-40B4-BE49-F238E27FC236}">
                  <a16:creationId xmlns:a16="http://schemas.microsoft.com/office/drawing/2014/main" id="{6E7C07A0-0BA9-49DB-9117-233AC67C88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18460" y="1579953"/>
              <a:ext cx="1315298" cy="1311458"/>
            </a:xfrm>
            <a:prstGeom prst="ellipse">
              <a:avLst/>
            </a:prstGeom>
            <a:gradFill flip="none" rotWithShape="1">
              <a:gsLst>
                <a:gs pos="100000">
                  <a:schemeClr val="accent4">
                    <a:lumMod val="75000"/>
                  </a:schemeClr>
                </a:gs>
                <a:gs pos="23000">
                  <a:schemeClr val="accent6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</p:grpSp>
      <p:sp>
        <p:nvSpPr>
          <p:cNvPr id="8" name="Rectangle 8">
            <a:extLst>
              <a:ext uri="{FF2B5EF4-FFF2-40B4-BE49-F238E27FC236}">
                <a16:creationId xmlns:a16="http://schemas.microsoft.com/office/drawing/2014/main" id="{9B166914-1491-5DEF-2C65-2083429D17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52616" y="1799242"/>
            <a:ext cx="6610350" cy="3080077"/>
          </a:xfrm>
          <a:prstGeom prst="rect">
            <a:avLst/>
          </a:prstGeom>
          <a:gradFill>
            <a:gsLst>
              <a:gs pos="0">
                <a:srgbClr val="1DDAFE"/>
              </a:gs>
              <a:gs pos="100000">
                <a:srgbClr val="925AE8"/>
              </a:gs>
            </a:gsLst>
            <a:lin ang="2700000" scaled="0"/>
          </a:gradFill>
          <a:ln w="9525">
            <a:noFill/>
            <a:round/>
            <a:headEnd/>
            <a:tailEnd/>
          </a:ln>
          <a:effectLst>
            <a:outerShdw blurRad="381000" dist="381000" dir="2700000" algn="tl" rotWithShape="0">
              <a:schemeClr val="accent3">
                <a:lumMod val="75000"/>
                <a:alpha val="25000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22" name="Blur_Sphere">
            <a:extLst>
              <a:ext uri="{FF2B5EF4-FFF2-40B4-BE49-F238E27FC236}">
                <a16:creationId xmlns:a16="http://schemas.microsoft.com/office/drawing/2014/main" id="{6C4019BC-918D-CA14-BBED-DDE620F358D8}"/>
              </a:ext>
            </a:extLst>
          </p:cNvPr>
          <p:cNvSpPr/>
          <p:nvPr/>
        </p:nvSpPr>
        <p:spPr>
          <a:xfrm>
            <a:off x="8523062" y="2131774"/>
            <a:ext cx="1159496" cy="1168289"/>
          </a:xfrm>
          <a:custGeom>
            <a:avLst/>
            <a:gdLst>
              <a:gd name="connsiteX0" fmla="*/ 618292 w 784147"/>
              <a:gd name="connsiteY0" fmla="*/ 0 h 1232974"/>
              <a:gd name="connsiteX1" fmla="*/ 742899 w 784147"/>
              <a:gd name="connsiteY1" fmla="*/ 12525 h 1232974"/>
              <a:gd name="connsiteX2" fmla="*/ 784147 w 784147"/>
              <a:gd name="connsiteY2" fmla="*/ 25292 h 1232974"/>
              <a:gd name="connsiteX3" fmla="*/ 784147 w 784147"/>
              <a:gd name="connsiteY3" fmla="*/ 1207683 h 1232974"/>
              <a:gd name="connsiteX4" fmla="*/ 742899 w 784147"/>
              <a:gd name="connsiteY4" fmla="*/ 1220449 h 1232974"/>
              <a:gd name="connsiteX5" fmla="*/ 618292 w 784147"/>
              <a:gd name="connsiteY5" fmla="*/ 1232974 h 1232974"/>
              <a:gd name="connsiteX6" fmla="*/ 0 w 784147"/>
              <a:gd name="connsiteY6" fmla="*/ 616487 h 1232974"/>
              <a:gd name="connsiteX7" fmla="*/ 618292 w 784147"/>
              <a:gd name="connsiteY7" fmla="*/ 0 h 1232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4147" h="1232974">
                <a:moveTo>
                  <a:pt x="618292" y="0"/>
                </a:moveTo>
                <a:cubicBezTo>
                  <a:pt x="660976" y="0"/>
                  <a:pt x="702650" y="4313"/>
                  <a:pt x="742899" y="12525"/>
                </a:cubicBezTo>
                <a:lnTo>
                  <a:pt x="784147" y="25292"/>
                </a:lnTo>
                <a:lnTo>
                  <a:pt x="784147" y="1207683"/>
                </a:lnTo>
                <a:lnTo>
                  <a:pt x="742899" y="1220449"/>
                </a:lnTo>
                <a:cubicBezTo>
                  <a:pt x="702650" y="1228661"/>
                  <a:pt x="660976" y="1232974"/>
                  <a:pt x="618292" y="1232974"/>
                </a:cubicBezTo>
                <a:cubicBezTo>
                  <a:pt x="276819" y="1232974"/>
                  <a:pt x="0" y="956963"/>
                  <a:pt x="0" y="616487"/>
                </a:cubicBezTo>
                <a:cubicBezTo>
                  <a:pt x="0" y="276011"/>
                  <a:pt x="276819" y="0"/>
                  <a:pt x="618292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4">
                  <a:lumMod val="75000"/>
                  <a:alpha val="60000"/>
                </a:schemeClr>
              </a:gs>
              <a:gs pos="23000">
                <a:schemeClr val="accent6">
                  <a:alpha val="6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2159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40" name="Oval 23">
            <a:extLst>
              <a:ext uri="{FF2B5EF4-FFF2-40B4-BE49-F238E27FC236}">
                <a16:creationId xmlns:a16="http://schemas.microsoft.com/office/drawing/2014/main" id="{2C97CE5C-7DD2-A843-4956-D6B1A5A700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19325" y="5382042"/>
            <a:ext cx="1216000" cy="1219387"/>
          </a:xfrm>
          <a:prstGeom prst="ellipse">
            <a:avLst/>
          </a:prstGeom>
          <a:gradFill flip="none" rotWithShape="1">
            <a:gsLst>
              <a:gs pos="100000">
                <a:schemeClr val="accent3"/>
              </a:gs>
              <a:gs pos="23000">
                <a:schemeClr val="accent1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3175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9" name="Rectangle 9">
            <a:extLst>
              <a:ext uri="{FF2B5EF4-FFF2-40B4-BE49-F238E27FC236}">
                <a16:creationId xmlns:a16="http://schemas.microsoft.com/office/drawing/2014/main" id="{0FCA719B-A4BF-93E9-33C2-1671C7D2BE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52616" y="1799242"/>
            <a:ext cx="6610350" cy="3080077"/>
          </a:xfrm>
          <a:prstGeom prst="rect">
            <a:avLst/>
          </a:prstGeom>
          <a:gradFill>
            <a:gsLst>
              <a:gs pos="0">
                <a:srgbClr val="FFFFFF">
                  <a:alpha val="11000"/>
                </a:srgbClr>
              </a:gs>
              <a:gs pos="100000">
                <a:srgbClr val="FFFFFF">
                  <a:alpha val="21000"/>
                </a:srgbClr>
              </a:gs>
            </a:gsLst>
            <a:lin ang="2700000" scaled="0"/>
          </a:gradFill>
          <a:ln w="9525">
            <a:noFill/>
            <a:round/>
            <a:headEnd/>
            <a:tailEnd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41649FC7-DD9B-B725-5E6D-A1D36052B11F}"/>
              </a:ext>
            </a:extLst>
          </p:cNvPr>
          <p:cNvSpPr>
            <a:spLocks noEditPoints="1"/>
          </p:cNvSpPr>
          <p:nvPr/>
        </p:nvSpPr>
        <p:spPr bwMode="auto">
          <a:xfrm>
            <a:off x="2844678" y="1791304"/>
            <a:ext cx="6623050" cy="3090087"/>
          </a:xfrm>
          <a:custGeom>
            <a:avLst/>
            <a:gdLst>
              <a:gd name="T0" fmla="*/ 4172 w 4172"/>
              <a:gd name="T1" fmla="*/ 3087 h 3087"/>
              <a:gd name="T2" fmla="*/ 0 w 4172"/>
              <a:gd name="T3" fmla="*/ 3087 h 3087"/>
              <a:gd name="T4" fmla="*/ 0 w 4172"/>
              <a:gd name="T5" fmla="*/ 0 h 3087"/>
              <a:gd name="T6" fmla="*/ 4172 w 4172"/>
              <a:gd name="T7" fmla="*/ 0 h 3087"/>
              <a:gd name="T8" fmla="*/ 4172 w 4172"/>
              <a:gd name="T9" fmla="*/ 3087 h 3087"/>
              <a:gd name="T10" fmla="*/ 10 w 4172"/>
              <a:gd name="T11" fmla="*/ 3078 h 3087"/>
              <a:gd name="T12" fmla="*/ 4164 w 4172"/>
              <a:gd name="T13" fmla="*/ 3078 h 3087"/>
              <a:gd name="T14" fmla="*/ 4164 w 4172"/>
              <a:gd name="T15" fmla="*/ 10 h 3087"/>
              <a:gd name="T16" fmla="*/ 10 w 4172"/>
              <a:gd name="T17" fmla="*/ 10 h 3087"/>
              <a:gd name="T18" fmla="*/ 10 w 4172"/>
              <a:gd name="T19" fmla="*/ 3078 h 30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172" h="3087">
                <a:moveTo>
                  <a:pt x="4172" y="3087"/>
                </a:moveTo>
                <a:lnTo>
                  <a:pt x="0" y="3087"/>
                </a:lnTo>
                <a:lnTo>
                  <a:pt x="0" y="0"/>
                </a:lnTo>
                <a:lnTo>
                  <a:pt x="4172" y="0"/>
                </a:lnTo>
                <a:lnTo>
                  <a:pt x="4172" y="3087"/>
                </a:lnTo>
                <a:close/>
                <a:moveTo>
                  <a:pt x="10" y="3078"/>
                </a:moveTo>
                <a:lnTo>
                  <a:pt x="4164" y="3078"/>
                </a:lnTo>
                <a:lnTo>
                  <a:pt x="4164" y="10"/>
                </a:lnTo>
                <a:lnTo>
                  <a:pt x="10" y="10"/>
                </a:lnTo>
                <a:lnTo>
                  <a:pt x="10" y="3078"/>
                </a:lnTo>
                <a:close/>
              </a:path>
            </a:pathLst>
          </a:custGeom>
          <a:gradFill>
            <a:gsLst>
              <a:gs pos="0">
                <a:srgbClr val="FFFFFF">
                  <a:alpha val="33000"/>
                </a:srgbClr>
              </a:gs>
              <a:gs pos="82000">
                <a:srgbClr val="FFFFFF">
                  <a:alpha val="0"/>
                </a:srgbClr>
              </a:gs>
            </a:gsLst>
            <a:lin ang="2700000" scaled="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sp>
        <p:nvSpPr>
          <p:cNvPr id="17" name="Rectangle 19">
            <a:extLst>
              <a:ext uri="{FF2B5EF4-FFF2-40B4-BE49-F238E27FC236}">
                <a16:creationId xmlns:a16="http://schemas.microsoft.com/office/drawing/2014/main" id="{42AF0DB8-5012-416B-0D28-6B646E7C98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46991" y="3114161"/>
            <a:ext cx="6418424" cy="17235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algn="ctr"/>
            <a:r>
              <a:rPr lang="vi-VN" altLang="ru-UA" sz="2800" b="1" err="1">
                <a:solidFill>
                  <a:schemeClr val="bg2"/>
                </a:solidFill>
                <a:latin typeface="Montserrat Medium" panose="00000600000000000000" pitchFamily="50" charset="-52"/>
              </a:rPr>
              <a:t>Radio</a:t>
            </a:r>
            <a:r>
              <a:rPr lang="vi-VN" altLang="ru-UA" sz="2800" b="1">
                <a:solidFill>
                  <a:schemeClr val="bg2"/>
                </a:solidFill>
                <a:latin typeface="Montserrat Medium" panose="00000600000000000000" pitchFamily="50" charset="-52"/>
              </a:rPr>
              <a:t> trong </a:t>
            </a:r>
            <a:r>
              <a:rPr lang="vi-VN" altLang="ru-UA" sz="2800" b="1" err="1">
                <a:solidFill>
                  <a:schemeClr val="bg2"/>
                </a:solidFill>
                <a:latin typeface="Montserrat Medium" panose="00000600000000000000" pitchFamily="50" charset="-52"/>
              </a:rPr>
              <a:t>Flutter</a:t>
            </a:r>
            <a:r>
              <a:rPr lang="vi-VN" altLang="ru-UA" sz="2800" b="1">
                <a:solidFill>
                  <a:schemeClr val="bg2"/>
                </a:solidFill>
                <a:latin typeface="Montserrat Medium" panose="00000600000000000000" pitchFamily="50" charset="-52"/>
              </a:rPr>
              <a:t> là một </a:t>
            </a:r>
            <a:r>
              <a:rPr lang="vi-VN" altLang="ru-UA" sz="2800" b="1" err="1">
                <a:solidFill>
                  <a:schemeClr val="bg2"/>
                </a:solidFill>
                <a:latin typeface="Montserrat Medium" panose="00000600000000000000" pitchFamily="50" charset="-52"/>
              </a:rPr>
              <a:t>widget</a:t>
            </a:r>
            <a:endParaRPr lang="vi-VN" altLang="ru-UA" sz="2800" b="1">
              <a:solidFill>
                <a:schemeClr val="bg2"/>
              </a:solidFill>
              <a:latin typeface="Montserrat Medium" panose="00000600000000000000" pitchFamily="50" charset="-52"/>
            </a:endParaRPr>
          </a:p>
          <a:p>
            <a:pPr lvl="0" algn="ctr"/>
            <a:r>
              <a:rPr lang="vi-VN" altLang="ru-UA" sz="2800" b="1">
                <a:solidFill>
                  <a:schemeClr val="bg2"/>
                </a:solidFill>
                <a:latin typeface="Montserrat Medium" panose="00000600000000000000" pitchFamily="50" charset="-52"/>
              </a:rPr>
              <a:t>cho phép người dùng chọn một tùy</a:t>
            </a:r>
          </a:p>
          <a:p>
            <a:pPr lvl="0" algn="ctr"/>
            <a:r>
              <a:rPr lang="vi-VN" altLang="ru-UA" sz="2800" b="1">
                <a:solidFill>
                  <a:schemeClr val="bg2"/>
                </a:solidFill>
                <a:latin typeface="Montserrat Medium" panose="00000600000000000000" pitchFamily="50" charset="-52"/>
              </a:rPr>
              <a:t>chọn duy nhất trong một nhóm</a:t>
            </a:r>
          </a:p>
          <a:p>
            <a:pPr lvl="0" algn="ctr"/>
            <a:r>
              <a:rPr lang="vi-VN" altLang="ru-UA" sz="2800" b="1">
                <a:solidFill>
                  <a:schemeClr val="bg2"/>
                </a:solidFill>
                <a:latin typeface="Montserrat Medium" panose="00000600000000000000" pitchFamily="50" charset="-52"/>
              </a:rPr>
              <a:t>các tùy chọn</a:t>
            </a:r>
            <a:r>
              <a:rPr lang="en-US" altLang="ru-UA" sz="2800" b="1">
                <a:solidFill>
                  <a:schemeClr val="bg2"/>
                </a:solidFill>
                <a:latin typeface="Montserrat Medium" panose="00000600000000000000" pitchFamily="50" charset="-52"/>
              </a:rPr>
              <a:t>.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A2FE5C1-006F-4354-584C-0E987EF2FB09}"/>
              </a:ext>
            </a:extLst>
          </p:cNvPr>
          <p:cNvGrpSpPr/>
          <p:nvPr/>
        </p:nvGrpSpPr>
        <p:grpSpPr>
          <a:xfrm>
            <a:off x="2023904" y="4994557"/>
            <a:ext cx="2396050" cy="2389054"/>
            <a:chOff x="551559" y="4354644"/>
            <a:chExt cx="2396050" cy="2389054"/>
          </a:xfrm>
        </p:grpSpPr>
        <p:sp>
          <p:nvSpPr>
            <p:cNvPr id="31" name="Oval 7">
              <a:extLst>
                <a:ext uri="{FF2B5EF4-FFF2-40B4-BE49-F238E27FC236}">
                  <a16:creationId xmlns:a16="http://schemas.microsoft.com/office/drawing/2014/main" id="{53D87C2A-00E9-9E3E-289C-BE708D88DD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59" y="4354644"/>
              <a:ext cx="2396050" cy="2389054"/>
            </a:xfrm>
            <a:prstGeom prst="ellipse">
              <a:avLst/>
            </a:prstGeom>
            <a:gradFill flip="none" rotWithShape="1">
              <a:gsLst>
                <a:gs pos="100000">
                  <a:schemeClr val="accent3">
                    <a:lumMod val="50000"/>
                  </a:schemeClr>
                </a:gs>
                <a:gs pos="23000">
                  <a:schemeClr val="accent3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softEdge rad="6477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5F2AE15A-AC8B-ED8C-689C-7F70B8DFD580}"/>
                </a:ext>
              </a:extLst>
            </p:cNvPr>
            <p:cNvGrpSpPr/>
            <p:nvPr/>
          </p:nvGrpSpPr>
          <p:grpSpPr>
            <a:xfrm>
              <a:off x="623992" y="4478846"/>
              <a:ext cx="1697405" cy="1614661"/>
              <a:chOff x="623992" y="4478846"/>
              <a:chExt cx="1697405" cy="1614661"/>
            </a:xfrm>
          </p:grpSpPr>
          <p:sp>
            <p:nvSpPr>
              <p:cNvPr id="33" name="Oval 7">
                <a:extLst>
                  <a:ext uri="{FF2B5EF4-FFF2-40B4-BE49-F238E27FC236}">
                    <a16:creationId xmlns:a16="http://schemas.microsoft.com/office/drawing/2014/main" id="{575E75D6-B56A-D1C3-A0DB-6CFC4BE10D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0358" y="4527056"/>
                <a:ext cx="1571039" cy="1566451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75000"/>
                    </a:schemeClr>
                  </a:gs>
                  <a:gs pos="23000">
                    <a:schemeClr val="accent3">
                      <a:lumMod val="60000"/>
                      <a:lumOff val="40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>
                  <a:solidFill>
                    <a:schemeClr val="lt1"/>
                  </a:solidFill>
                </a:endParaRPr>
              </a:p>
            </p:txBody>
          </p:sp>
          <p:sp>
            <p:nvSpPr>
              <p:cNvPr id="34" name="Oval 7">
                <a:extLst>
                  <a:ext uri="{FF2B5EF4-FFF2-40B4-BE49-F238E27FC236}">
                    <a16:creationId xmlns:a16="http://schemas.microsoft.com/office/drawing/2014/main" id="{33F952B7-3D1E-AAB9-6198-34A74E3064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8900000">
                <a:off x="623992" y="4478846"/>
                <a:ext cx="1508823" cy="1220581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20000"/>
                      <a:lumOff val="80000"/>
                      <a:alpha val="85000"/>
                    </a:schemeClr>
                  </a:gs>
                  <a:gs pos="0">
                    <a:schemeClr val="accent3">
                      <a:lumMod val="20000"/>
                      <a:lumOff val="8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  <a:effectLst>
                <a:softEdge rad="241300"/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</p:grp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DFDC4948-9929-8637-95CF-CE512C879733}"/>
              </a:ext>
            </a:extLst>
          </p:cNvPr>
          <p:cNvGrpSpPr/>
          <p:nvPr/>
        </p:nvGrpSpPr>
        <p:grpSpPr>
          <a:xfrm rot="18900000">
            <a:off x="3682703" y="2488606"/>
            <a:ext cx="337958" cy="213100"/>
            <a:chOff x="7679006" y="5792679"/>
            <a:chExt cx="337958" cy="337958"/>
          </a:xfrm>
        </p:grpSpPr>
        <p:sp>
          <p:nvSpPr>
            <p:cNvPr id="47" name="Freeform 9">
              <a:extLst>
                <a:ext uri="{FF2B5EF4-FFF2-40B4-BE49-F238E27FC236}">
                  <a16:creationId xmlns:a16="http://schemas.microsoft.com/office/drawing/2014/main" id="{08448052-73D6-8388-BB02-9F220B4C6E04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798035" y="5792679"/>
              <a:ext cx="99899" cy="337958"/>
            </a:xfrm>
            <a:custGeom>
              <a:avLst/>
              <a:gdLst>
                <a:gd name="T0" fmla="*/ 53 w 106"/>
                <a:gd name="T1" fmla="*/ 358 h 358"/>
                <a:gd name="T2" fmla="*/ 0 w 106"/>
                <a:gd name="T3" fmla="*/ 306 h 358"/>
                <a:gd name="T4" fmla="*/ 0 w 106"/>
                <a:gd name="T5" fmla="*/ 52 h 358"/>
                <a:gd name="T6" fmla="*/ 53 w 106"/>
                <a:gd name="T7" fmla="*/ 0 h 358"/>
                <a:gd name="T8" fmla="*/ 106 w 106"/>
                <a:gd name="T9" fmla="*/ 52 h 358"/>
                <a:gd name="T10" fmla="*/ 106 w 106"/>
                <a:gd name="T11" fmla="*/ 306 h 358"/>
                <a:gd name="T12" fmla="*/ 53 w 106"/>
                <a:gd name="T13" fmla="*/ 358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" h="358">
                  <a:moveTo>
                    <a:pt x="53" y="358"/>
                  </a:moveTo>
                  <a:cubicBezTo>
                    <a:pt x="24" y="358"/>
                    <a:pt x="0" y="335"/>
                    <a:pt x="0" y="306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2" y="0"/>
                    <a:pt x="106" y="23"/>
                    <a:pt x="106" y="52"/>
                  </a:cubicBezTo>
                  <a:cubicBezTo>
                    <a:pt x="106" y="306"/>
                    <a:pt x="106" y="306"/>
                    <a:pt x="106" y="306"/>
                  </a:cubicBezTo>
                  <a:cubicBezTo>
                    <a:pt x="106" y="335"/>
                    <a:pt x="82" y="358"/>
                    <a:pt x="53" y="358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48" name="Freeform 10">
              <a:extLst>
                <a:ext uri="{FF2B5EF4-FFF2-40B4-BE49-F238E27FC236}">
                  <a16:creationId xmlns:a16="http://schemas.microsoft.com/office/drawing/2014/main" id="{C11EEA79-E400-BB01-A597-BE02661515EC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679006" y="5911708"/>
              <a:ext cx="337958" cy="99899"/>
            </a:xfrm>
            <a:custGeom>
              <a:avLst/>
              <a:gdLst>
                <a:gd name="T0" fmla="*/ 358 w 358"/>
                <a:gd name="T1" fmla="*/ 53 h 106"/>
                <a:gd name="T2" fmla="*/ 306 w 358"/>
                <a:gd name="T3" fmla="*/ 106 h 106"/>
                <a:gd name="T4" fmla="*/ 52 w 358"/>
                <a:gd name="T5" fmla="*/ 106 h 106"/>
                <a:gd name="T6" fmla="*/ 0 w 358"/>
                <a:gd name="T7" fmla="*/ 53 h 106"/>
                <a:gd name="T8" fmla="*/ 52 w 358"/>
                <a:gd name="T9" fmla="*/ 0 h 106"/>
                <a:gd name="T10" fmla="*/ 306 w 358"/>
                <a:gd name="T11" fmla="*/ 0 h 106"/>
                <a:gd name="T12" fmla="*/ 358 w 358"/>
                <a:gd name="T13" fmla="*/ 5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8" h="106">
                  <a:moveTo>
                    <a:pt x="358" y="53"/>
                  </a:moveTo>
                  <a:cubicBezTo>
                    <a:pt x="358" y="82"/>
                    <a:pt x="335" y="106"/>
                    <a:pt x="306" y="106"/>
                  </a:cubicBezTo>
                  <a:cubicBezTo>
                    <a:pt x="52" y="106"/>
                    <a:pt x="52" y="106"/>
                    <a:pt x="52" y="106"/>
                  </a:cubicBezTo>
                  <a:cubicBezTo>
                    <a:pt x="23" y="106"/>
                    <a:pt x="0" y="82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35" y="0"/>
                    <a:pt x="358" y="24"/>
                    <a:pt x="358" y="53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sp>
        <p:nvSpPr>
          <p:cNvPr id="2" name="Rectangle 31">
            <a:extLst>
              <a:ext uri="{FF2B5EF4-FFF2-40B4-BE49-F238E27FC236}">
                <a16:creationId xmlns:a16="http://schemas.microsoft.com/office/drawing/2014/main" id="{44C6C221-0795-EF47-0AEB-2CE566F8A5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8781" y="436425"/>
            <a:ext cx="7221529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ru-UA" sz="3200" b="1">
                <a:solidFill>
                  <a:schemeClr val="bg2"/>
                </a:solidFill>
                <a:latin typeface="Montserrat" panose="00000500000000000000" pitchFamily="50" charset="-52"/>
              </a:rPr>
              <a:t>3. Switch, Checkbox, Radio, Slider</a:t>
            </a:r>
            <a:endParaRPr lang="ru-UA" altLang="ru-UA" sz="3200" b="1">
              <a:solidFill>
                <a:schemeClr val="bg2"/>
              </a:solidFill>
              <a:latin typeface="Montserrat" panose="00000500000000000000" pitchFamily="50" charset="-52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5B1922-AA62-C8CB-B39F-E61CDBA132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3234" y="1870997"/>
            <a:ext cx="2410161" cy="1038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907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4.58333E-6 -4.81481E-6 L -0.00026 0.19352 " pathEditMode="relative" rAng="0" ptsTypes="AA">
                                      <p:cBhvr>
                                        <p:cTn id="9" dur="6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9676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-4.07407E-6 L -0.00117 0.19653 " pathEditMode="relative" rAng="0" ptsTypes="AA">
                                      <p:cBhvr>
                                        <p:cTn id="14" dur="6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" y="9815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repeatCount="indefinite" autoRev="1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1.45833E-6 -0.02755 L -0.11393 -0.02755 " pathEditMode="relative" rAng="0" ptsTypes="AA">
                                      <p:cBhvr>
                                        <p:cTn id="19" dur="6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03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repeatCount="indefinite" autoRev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2.70833E-6 -0.02754 L -2.70833E-6 -0.13333 " pathEditMode="relative" rAng="0" ptsTypes="AA">
                                      <p:cBhvr>
                                        <p:cTn id="24" dur="6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301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9" dur="5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2" grpId="1" animBg="1"/>
      <p:bldP spid="40" grpId="0" animBg="1"/>
      <p:bldP spid="40" grpId="1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A2795C-0A2B-6E24-5640-1B1964C608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CD20FF7C-58F2-C5F7-2E95-A3293EF02299}"/>
              </a:ext>
            </a:extLst>
          </p:cNvPr>
          <p:cNvGrpSpPr/>
          <p:nvPr/>
        </p:nvGrpSpPr>
        <p:grpSpPr>
          <a:xfrm>
            <a:off x="8477655" y="2216449"/>
            <a:ext cx="2248993" cy="2242428"/>
            <a:chOff x="6772802" y="1406220"/>
            <a:chExt cx="2248993" cy="2242428"/>
          </a:xfrm>
        </p:grpSpPr>
        <p:sp>
          <p:nvSpPr>
            <p:cNvPr id="24" name="Oval 7">
              <a:extLst>
                <a:ext uri="{FF2B5EF4-FFF2-40B4-BE49-F238E27FC236}">
                  <a16:creationId xmlns:a16="http://schemas.microsoft.com/office/drawing/2014/main" id="{305364F3-D695-7FA8-C9C5-04597645A6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72802" y="1406220"/>
              <a:ext cx="2248993" cy="2242428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  <a:effectLst>
              <a:softEdge rad="6985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21" name="Oval 7">
              <a:extLst>
                <a:ext uri="{FF2B5EF4-FFF2-40B4-BE49-F238E27FC236}">
                  <a16:creationId xmlns:a16="http://schemas.microsoft.com/office/drawing/2014/main" id="{B4710942-CD5B-3562-F18C-C550E3F5CD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18460" y="1579953"/>
              <a:ext cx="1315298" cy="1311458"/>
            </a:xfrm>
            <a:prstGeom prst="ellipse">
              <a:avLst/>
            </a:prstGeom>
            <a:gradFill flip="none" rotWithShape="1">
              <a:gsLst>
                <a:gs pos="100000">
                  <a:schemeClr val="accent4">
                    <a:lumMod val="75000"/>
                  </a:schemeClr>
                </a:gs>
                <a:gs pos="23000">
                  <a:schemeClr val="accent6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</p:grpSp>
      <p:sp>
        <p:nvSpPr>
          <p:cNvPr id="22" name="Blur_Sphere">
            <a:extLst>
              <a:ext uri="{FF2B5EF4-FFF2-40B4-BE49-F238E27FC236}">
                <a16:creationId xmlns:a16="http://schemas.microsoft.com/office/drawing/2014/main" id="{9BE90F24-AFFB-CBB6-9052-5D245CF7FE40}"/>
              </a:ext>
            </a:extLst>
          </p:cNvPr>
          <p:cNvSpPr/>
          <p:nvPr/>
        </p:nvSpPr>
        <p:spPr>
          <a:xfrm>
            <a:off x="8523062" y="2131774"/>
            <a:ext cx="1159496" cy="1168289"/>
          </a:xfrm>
          <a:custGeom>
            <a:avLst/>
            <a:gdLst>
              <a:gd name="connsiteX0" fmla="*/ 618292 w 784147"/>
              <a:gd name="connsiteY0" fmla="*/ 0 h 1232974"/>
              <a:gd name="connsiteX1" fmla="*/ 742899 w 784147"/>
              <a:gd name="connsiteY1" fmla="*/ 12525 h 1232974"/>
              <a:gd name="connsiteX2" fmla="*/ 784147 w 784147"/>
              <a:gd name="connsiteY2" fmla="*/ 25292 h 1232974"/>
              <a:gd name="connsiteX3" fmla="*/ 784147 w 784147"/>
              <a:gd name="connsiteY3" fmla="*/ 1207683 h 1232974"/>
              <a:gd name="connsiteX4" fmla="*/ 742899 w 784147"/>
              <a:gd name="connsiteY4" fmla="*/ 1220449 h 1232974"/>
              <a:gd name="connsiteX5" fmla="*/ 618292 w 784147"/>
              <a:gd name="connsiteY5" fmla="*/ 1232974 h 1232974"/>
              <a:gd name="connsiteX6" fmla="*/ 0 w 784147"/>
              <a:gd name="connsiteY6" fmla="*/ 616487 h 1232974"/>
              <a:gd name="connsiteX7" fmla="*/ 618292 w 784147"/>
              <a:gd name="connsiteY7" fmla="*/ 0 h 1232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4147" h="1232974">
                <a:moveTo>
                  <a:pt x="618292" y="0"/>
                </a:moveTo>
                <a:cubicBezTo>
                  <a:pt x="660976" y="0"/>
                  <a:pt x="702650" y="4313"/>
                  <a:pt x="742899" y="12525"/>
                </a:cubicBezTo>
                <a:lnTo>
                  <a:pt x="784147" y="25292"/>
                </a:lnTo>
                <a:lnTo>
                  <a:pt x="784147" y="1207683"/>
                </a:lnTo>
                <a:lnTo>
                  <a:pt x="742899" y="1220449"/>
                </a:lnTo>
                <a:cubicBezTo>
                  <a:pt x="702650" y="1228661"/>
                  <a:pt x="660976" y="1232974"/>
                  <a:pt x="618292" y="1232974"/>
                </a:cubicBezTo>
                <a:cubicBezTo>
                  <a:pt x="276819" y="1232974"/>
                  <a:pt x="0" y="956963"/>
                  <a:pt x="0" y="616487"/>
                </a:cubicBezTo>
                <a:cubicBezTo>
                  <a:pt x="0" y="276011"/>
                  <a:pt x="276819" y="0"/>
                  <a:pt x="618292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4">
                  <a:lumMod val="75000"/>
                  <a:alpha val="60000"/>
                </a:schemeClr>
              </a:gs>
              <a:gs pos="23000">
                <a:schemeClr val="accent6">
                  <a:alpha val="6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2159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40" name="Oval 23">
            <a:extLst>
              <a:ext uri="{FF2B5EF4-FFF2-40B4-BE49-F238E27FC236}">
                <a16:creationId xmlns:a16="http://schemas.microsoft.com/office/drawing/2014/main" id="{643133F2-B9B3-E0A3-6E25-D896544DB6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19325" y="5382042"/>
            <a:ext cx="1216000" cy="1219387"/>
          </a:xfrm>
          <a:prstGeom prst="ellipse">
            <a:avLst/>
          </a:prstGeom>
          <a:gradFill flip="none" rotWithShape="1">
            <a:gsLst>
              <a:gs pos="100000">
                <a:schemeClr val="accent3"/>
              </a:gs>
              <a:gs pos="23000">
                <a:schemeClr val="accent1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3175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95E40934-9EBC-858B-D219-FCBFEB6C1FA5}"/>
              </a:ext>
            </a:extLst>
          </p:cNvPr>
          <p:cNvGrpSpPr/>
          <p:nvPr/>
        </p:nvGrpSpPr>
        <p:grpSpPr>
          <a:xfrm>
            <a:off x="2023904" y="4994557"/>
            <a:ext cx="2396050" cy="2389054"/>
            <a:chOff x="551559" y="4354644"/>
            <a:chExt cx="2396050" cy="2389054"/>
          </a:xfrm>
        </p:grpSpPr>
        <p:sp>
          <p:nvSpPr>
            <p:cNvPr id="31" name="Oval 7">
              <a:extLst>
                <a:ext uri="{FF2B5EF4-FFF2-40B4-BE49-F238E27FC236}">
                  <a16:creationId xmlns:a16="http://schemas.microsoft.com/office/drawing/2014/main" id="{6FBEA068-7432-A128-412C-BA7399F449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59" y="4354644"/>
              <a:ext cx="2396050" cy="2389054"/>
            </a:xfrm>
            <a:prstGeom prst="ellipse">
              <a:avLst/>
            </a:prstGeom>
            <a:gradFill flip="none" rotWithShape="1">
              <a:gsLst>
                <a:gs pos="100000">
                  <a:schemeClr val="accent3">
                    <a:lumMod val="50000"/>
                  </a:schemeClr>
                </a:gs>
                <a:gs pos="23000">
                  <a:schemeClr val="accent3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softEdge rad="6477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C7E0A762-5D4E-117F-C754-8881DFD2E728}"/>
                </a:ext>
              </a:extLst>
            </p:cNvPr>
            <p:cNvGrpSpPr/>
            <p:nvPr/>
          </p:nvGrpSpPr>
          <p:grpSpPr>
            <a:xfrm>
              <a:off x="623992" y="4478846"/>
              <a:ext cx="1697405" cy="1614661"/>
              <a:chOff x="623992" y="4478846"/>
              <a:chExt cx="1697405" cy="1614661"/>
            </a:xfrm>
          </p:grpSpPr>
          <p:sp>
            <p:nvSpPr>
              <p:cNvPr id="33" name="Oval 7">
                <a:extLst>
                  <a:ext uri="{FF2B5EF4-FFF2-40B4-BE49-F238E27FC236}">
                    <a16:creationId xmlns:a16="http://schemas.microsoft.com/office/drawing/2014/main" id="{07B65EAB-799F-83DE-DDB3-711722D9A5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0358" y="4527056"/>
                <a:ext cx="1571039" cy="1566451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75000"/>
                    </a:schemeClr>
                  </a:gs>
                  <a:gs pos="23000">
                    <a:schemeClr val="accent3">
                      <a:lumMod val="60000"/>
                      <a:lumOff val="40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>
                  <a:solidFill>
                    <a:schemeClr val="lt1"/>
                  </a:solidFill>
                </a:endParaRPr>
              </a:p>
            </p:txBody>
          </p:sp>
          <p:sp>
            <p:nvSpPr>
              <p:cNvPr id="34" name="Oval 7">
                <a:extLst>
                  <a:ext uri="{FF2B5EF4-FFF2-40B4-BE49-F238E27FC236}">
                    <a16:creationId xmlns:a16="http://schemas.microsoft.com/office/drawing/2014/main" id="{FB99CF5E-4513-918B-4B31-196A24F77D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8900000">
                <a:off x="623992" y="4478846"/>
                <a:ext cx="1508823" cy="1220581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20000"/>
                      <a:lumOff val="80000"/>
                      <a:alpha val="85000"/>
                    </a:schemeClr>
                  </a:gs>
                  <a:gs pos="0">
                    <a:schemeClr val="accent3">
                      <a:lumMod val="20000"/>
                      <a:lumOff val="8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  <a:effectLst>
                <a:softEdge rad="241300"/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</p:grp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B50B6045-2201-74F1-00B0-D45B3D8D5259}"/>
              </a:ext>
            </a:extLst>
          </p:cNvPr>
          <p:cNvGrpSpPr/>
          <p:nvPr/>
        </p:nvGrpSpPr>
        <p:grpSpPr>
          <a:xfrm rot="18900000">
            <a:off x="3682703" y="2488606"/>
            <a:ext cx="337958" cy="213100"/>
            <a:chOff x="7679006" y="5792679"/>
            <a:chExt cx="337958" cy="337958"/>
          </a:xfrm>
        </p:grpSpPr>
        <p:sp>
          <p:nvSpPr>
            <p:cNvPr id="47" name="Freeform 9">
              <a:extLst>
                <a:ext uri="{FF2B5EF4-FFF2-40B4-BE49-F238E27FC236}">
                  <a16:creationId xmlns:a16="http://schemas.microsoft.com/office/drawing/2014/main" id="{F4E64429-F3A5-9C96-D466-AC3D9616243F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798035" y="5792679"/>
              <a:ext cx="99899" cy="337958"/>
            </a:xfrm>
            <a:custGeom>
              <a:avLst/>
              <a:gdLst>
                <a:gd name="T0" fmla="*/ 53 w 106"/>
                <a:gd name="T1" fmla="*/ 358 h 358"/>
                <a:gd name="T2" fmla="*/ 0 w 106"/>
                <a:gd name="T3" fmla="*/ 306 h 358"/>
                <a:gd name="T4" fmla="*/ 0 w 106"/>
                <a:gd name="T5" fmla="*/ 52 h 358"/>
                <a:gd name="T6" fmla="*/ 53 w 106"/>
                <a:gd name="T7" fmla="*/ 0 h 358"/>
                <a:gd name="T8" fmla="*/ 106 w 106"/>
                <a:gd name="T9" fmla="*/ 52 h 358"/>
                <a:gd name="T10" fmla="*/ 106 w 106"/>
                <a:gd name="T11" fmla="*/ 306 h 358"/>
                <a:gd name="T12" fmla="*/ 53 w 106"/>
                <a:gd name="T13" fmla="*/ 358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" h="358">
                  <a:moveTo>
                    <a:pt x="53" y="358"/>
                  </a:moveTo>
                  <a:cubicBezTo>
                    <a:pt x="24" y="358"/>
                    <a:pt x="0" y="335"/>
                    <a:pt x="0" y="306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2" y="0"/>
                    <a:pt x="106" y="23"/>
                    <a:pt x="106" y="52"/>
                  </a:cubicBezTo>
                  <a:cubicBezTo>
                    <a:pt x="106" y="306"/>
                    <a:pt x="106" y="306"/>
                    <a:pt x="106" y="306"/>
                  </a:cubicBezTo>
                  <a:cubicBezTo>
                    <a:pt x="106" y="335"/>
                    <a:pt x="82" y="358"/>
                    <a:pt x="53" y="358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48" name="Freeform 10">
              <a:extLst>
                <a:ext uri="{FF2B5EF4-FFF2-40B4-BE49-F238E27FC236}">
                  <a16:creationId xmlns:a16="http://schemas.microsoft.com/office/drawing/2014/main" id="{CB2315A0-4076-7ACC-C24D-148CFBF75D3E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679006" y="5911708"/>
              <a:ext cx="337958" cy="99899"/>
            </a:xfrm>
            <a:custGeom>
              <a:avLst/>
              <a:gdLst>
                <a:gd name="T0" fmla="*/ 358 w 358"/>
                <a:gd name="T1" fmla="*/ 53 h 106"/>
                <a:gd name="T2" fmla="*/ 306 w 358"/>
                <a:gd name="T3" fmla="*/ 106 h 106"/>
                <a:gd name="T4" fmla="*/ 52 w 358"/>
                <a:gd name="T5" fmla="*/ 106 h 106"/>
                <a:gd name="T6" fmla="*/ 0 w 358"/>
                <a:gd name="T7" fmla="*/ 53 h 106"/>
                <a:gd name="T8" fmla="*/ 52 w 358"/>
                <a:gd name="T9" fmla="*/ 0 h 106"/>
                <a:gd name="T10" fmla="*/ 306 w 358"/>
                <a:gd name="T11" fmla="*/ 0 h 106"/>
                <a:gd name="T12" fmla="*/ 358 w 358"/>
                <a:gd name="T13" fmla="*/ 5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8" h="106">
                  <a:moveTo>
                    <a:pt x="358" y="53"/>
                  </a:moveTo>
                  <a:cubicBezTo>
                    <a:pt x="358" y="82"/>
                    <a:pt x="335" y="106"/>
                    <a:pt x="306" y="106"/>
                  </a:cubicBezTo>
                  <a:cubicBezTo>
                    <a:pt x="52" y="106"/>
                    <a:pt x="52" y="106"/>
                    <a:pt x="52" y="106"/>
                  </a:cubicBezTo>
                  <a:cubicBezTo>
                    <a:pt x="23" y="106"/>
                    <a:pt x="0" y="82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35" y="0"/>
                    <a:pt x="358" y="24"/>
                    <a:pt x="358" y="53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sp>
        <p:nvSpPr>
          <p:cNvPr id="2" name="Rectangle 31">
            <a:extLst>
              <a:ext uri="{FF2B5EF4-FFF2-40B4-BE49-F238E27FC236}">
                <a16:creationId xmlns:a16="http://schemas.microsoft.com/office/drawing/2014/main" id="{8010796B-2B8F-8786-0AF2-9189EEB908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46871" y="154956"/>
            <a:ext cx="7221529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ru-UA" sz="3200" b="1">
                <a:solidFill>
                  <a:schemeClr val="bg2"/>
                </a:solidFill>
                <a:latin typeface="Montserrat" panose="00000500000000000000" pitchFamily="50" charset="-52"/>
              </a:rPr>
              <a:t>3. Switch, Checkbox, Radio, Slider</a:t>
            </a:r>
            <a:endParaRPr lang="ru-UA" altLang="ru-UA" sz="3200" b="1">
              <a:solidFill>
                <a:schemeClr val="bg2"/>
              </a:solidFill>
              <a:latin typeface="Montserrat" panose="00000500000000000000" pitchFamily="50" charset="-52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5EAB9491-7F17-2FBB-8AC5-6BB556965E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3450126"/>
              </p:ext>
            </p:extLst>
          </p:nvPr>
        </p:nvGraphicFramePr>
        <p:xfrm>
          <a:off x="5864611" y="1143103"/>
          <a:ext cx="5934729" cy="5075372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711179">
                  <a:extLst>
                    <a:ext uri="{9D8B030D-6E8A-4147-A177-3AD203B41FA5}">
                      <a16:colId xmlns:a16="http://schemas.microsoft.com/office/drawing/2014/main" val="810982663"/>
                    </a:ext>
                  </a:extLst>
                </a:gridCol>
                <a:gridCol w="2127379">
                  <a:extLst>
                    <a:ext uri="{9D8B030D-6E8A-4147-A177-3AD203B41FA5}">
                      <a16:colId xmlns:a16="http://schemas.microsoft.com/office/drawing/2014/main" val="342249200"/>
                    </a:ext>
                  </a:extLst>
                </a:gridCol>
                <a:gridCol w="2096171">
                  <a:extLst>
                    <a:ext uri="{9D8B030D-6E8A-4147-A177-3AD203B41FA5}">
                      <a16:colId xmlns:a16="http://schemas.microsoft.com/office/drawing/2014/main" val="1707999068"/>
                    </a:ext>
                  </a:extLst>
                </a:gridCol>
              </a:tblGrid>
              <a:tr h="66197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Thuộc </a:t>
                      </a:r>
                      <a:r>
                        <a:rPr lang="vi-VN"/>
                        <a:t>tính/ Phương thức</a:t>
                      </a: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Kiểu dữ liệu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Mô tả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3293119"/>
                  </a:ext>
                </a:extLst>
              </a:tr>
              <a:tr h="66197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/>
                        <a:t>value</a:t>
                      </a: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/>
                        <a:t>T</a:t>
                      </a: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/>
                        <a:t>Giá trị riêng của radio hiện tại </a:t>
                      </a: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0150195"/>
                  </a:ext>
                </a:extLst>
              </a:tr>
              <a:tr h="9456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1800" b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groupValue</a:t>
                      </a:r>
                      <a:endParaRPr lang="en-ID" sz="1800" b="0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/>
                        <a:t>T</a:t>
                      </a: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/>
                        <a:t>Giá trị của radio đang được chọn trong nhóm. </a:t>
                      </a: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1234087"/>
                  </a:ext>
                </a:extLst>
              </a:tr>
              <a:tr h="122937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/>
                        <a:t>onChanged</a:t>
                      </a: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/>
                        <a:t>ValueChanged&lt;T&gt;</a:t>
                      </a: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/>
                        <a:t>Callback gọi khi radio được chọn, truyền giá trị </a:t>
                      </a:r>
                      <a:r>
                        <a:rPr lang="vi-VN"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</a:t>
                      </a:r>
                      <a:r>
                        <a:rPr lang="vi-VN"/>
                        <a:t> mới.</a:t>
                      </a: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1136562"/>
                  </a:ext>
                </a:extLst>
              </a:tr>
              <a:tr h="66197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/>
                        <a:t>label</a:t>
                      </a: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/>
                        <a:t>String</a:t>
                      </a: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/>
                        <a:t>Nhãn hiển thị bên cạnh radio.</a:t>
                      </a: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7953509"/>
                  </a:ext>
                </a:extLst>
              </a:tr>
              <a:tr h="54621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/>
                        <a:t>createState()</a:t>
                      </a: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/>
                        <a:t>State&lt;CustomRadio&lt;T&gt;&gt;</a:t>
                      </a: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/>
                        <a:t>Tạo giao diện và</a:t>
                      </a:r>
                      <a:r>
                        <a:rPr lang="vi-VN"/>
                        <a:t> </a:t>
                      </a:r>
                      <a:r>
                        <a:rPr lang="en-ID"/>
                        <a:t>quản lý logic cho radio.</a:t>
                      </a: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6510841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B8758DA7-0F3B-E05B-1663-8A7DB1B8E9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911" y="2107693"/>
            <a:ext cx="5511871" cy="3146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479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4.58333E-6 -4.81481E-6 L -0.00026 0.19352 " pathEditMode="relative" rAng="0" ptsTypes="AA">
                                      <p:cBhvr>
                                        <p:cTn id="9" dur="6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9676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-4.07407E-6 L -0.00117 0.19653 " pathEditMode="relative" rAng="0" ptsTypes="AA">
                                      <p:cBhvr>
                                        <p:cTn id="14" dur="6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" y="9815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repeatCount="indefinite" autoRev="1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1.45833E-6 -0.02755 L -0.11393 -0.02755 " pathEditMode="relative" rAng="0" ptsTypes="AA">
                                      <p:cBhvr>
                                        <p:cTn id="19" dur="6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03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repeatCount="indefinite" autoRev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2.70833E-6 -0.02754 L -2.70833E-6 -0.13333 " pathEditMode="relative" rAng="0" ptsTypes="AA">
                                      <p:cBhvr>
                                        <p:cTn id="24" dur="6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301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9" dur="5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2" grpId="1" animBg="1"/>
      <p:bldP spid="40" grpId="0" animBg="1"/>
      <p:bldP spid="40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5F9473-6A2E-2C4E-882B-0C0CF0E3D7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1122FBC9-9D5B-3DD7-35B8-49D0C136D002}"/>
              </a:ext>
            </a:extLst>
          </p:cNvPr>
          <p:cNvGrpSpPr/>
          <p:nvPr/>
        </p:nvGrpSpPr>
        <p:grpSpPr>
          <a:xfrm>
            <a:off x="5599594" y="1882126"/>
            <a:ext cx="2248993" cy="2242428"/>
            <a:chOff x="6772802" y="1406220"/>
            <a:chExt cx="2248993" cy="2242428"/>
          </a:xfrm>
        </p:grpSpPr>
        <p:sp>
          <p:nvSpPr>
            <p:cNvPr id="24" name="Oval 7">
              <a:extLst>
                <a:ext uri="{FF2B5EF4-FFF2-40B4-BE49-F238E27FC236}">
                  <a16:creationId xmlns:a16="http://schemas.microsoft.com/office/drawing/2014/main" id="{A6768275-D0E3-269C-1B30-EB0188D83B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72802" y="1406220"/>
              <a:ext cx="2248993" cy="2242428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  <a:effectLst>
              <a:softEdge rad="6985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21" name="Oval 7">
              <a:extLst>
                <a:ext uri="{FF2B5EF4-FFF2-40B4-BE49-F238E27FC236}">
                  <a16:creationId xmlns:a16="http://schemas.microsoft.com/office/drawing/2014/main" id="{87ED67FA-3C95-BAD8-D633-CD84D00F87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18460" y="1579953"/>
              <a:ext cx="1315298" cy="1311458"/>
            </a:xfrm>
            <a:prstGeom prst="ellipse">
              <a:avLst/>
            </a:prstGeom>
            <a:gradFill flip="none" rotWithShape="1">
              <a:gsLst>
                <a:gs pos="100000">
                  <a:schemeClr val="accent4">
                    <a:lumMod val="75000"/>
                  </a:schemeClr>
                </a:gs>
                <a:gs pos="23000">
                  <a:schemeClr val="accent6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</p:grpSp>
      <p:sp>
        <p:nvSpPr>
          <p:cNvPr id="8" name="Rectangle 8">
            <a:extLst>
              <a:ext uri="{FF2B5EF4-FFF2-40B4-BE49-F238E27FC236}">
                <a16:creationId xmlns:a16="http://schemas.microsoft.com/office/drawing/2014/main" id="{C20D37C1-B51A-7A52-4568-F748AC15FD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-25445" y="1464919"/>
            <a:ext cx="6610350" cy="4884738"/>
          </a:xfrm>
          <a:prstGeom prst="rect">
            <a:avLst/>
          </a:prstGeom>
          <a:gradFill>
            <a:gsLst>
              <a:gs pos="0">
                <a:srgbClr val="1DDAFE"/>
              </a:gs>
              <a:gs pos="100000">
                <a:srgbClr val="925AE8"/>
              </a:gs>
            </a:gsLst>
            <a:lin ang="2700000" scaled="0"/>
          </a:gradFill>
          <a:ln w="9525">
            <a:noFill/>
            <a:round/>
            <a:headEnd/>
            <a:tailEnd/>
          </a:ln>
          <a:effectLst>
            <a:outerShdw blurRad="381000" dist="381000" dir="2700000" algn="tl" rotWithShape="0">
              <a:schemeClr val="accent3">
                <a:lumMod val="75000"/>
                <a:alpha val="25000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22" name="Blur_Sphere">
            <a:extLst>
              <a:ext uri="{FF2B5EF4-FFF2-40B4-BE49-F238E27FC236}">
                <a16:creationId xmlns:a16="http://schemas.microsoft.com/office/drawing/2014/main" id="{491D5E10-323D-E3CA-D503-1EE5B98140DF}"/>
              </a:ext>
            </a:extLst>
          </p:cNvPr>
          <p:cNvSpPr/>
          <p:nvPr/>
        </p:nvSpPr>
        <p:spPr>
          <a:xfrm>
            <a:off x="5645001" y="1797451"/>
            <a:ext cx="1159496" cy="1852806"/>
          </a:xfrm>
          <a:custGeom>
            <a:avLst/>
            <a:gdLst>
              <a:gd name="connsiteX0" fmla="*/ 618292 w 784147"/>
              <a:gd name="connsiteY0" fmla="*/ 0 h 1232974"/>
              <a:gd name="connsiteX1" fmla="*/ 742899 w 784147"/>
              <a:gd name="connsiteY1" fmla="*/ 12525 h 1232974"/>
              <a:gd name="connsiteX2" fmla="*/ 784147 w 784147"/>
              <a:gd name="connsiteY2" fmla="*/ 25292 h 1232974"/>
              <a:gd name="connsiteX3" fmla="*/ 784147 w 784147"/>
              <a:gd name="connsiteY3" fmla="*/ 1207683 h 1232974"/>
              <a:gd name="connsiteX4" fmla="*/ 742899 w 784147"/>
              <a:gd name="connsiteY4" fmla="*/ 1220449 h 1232974"/>
              <a:gd name="connsiteX5" fmla="*/ 618292 w 784147"/>
              <a:gd name="connsiteY5" fmla="*/ 1232974 h 1232974"/>
              <a:gd name="connsiteX6" fmla="*/ 0 w 784147"/>
              <a:gd name="connsiteY6" fmla="*/ 616487 h 1232974"/>
              <a:gd name="connsiteX7" fmla="*/ 618292 w 784147"/>
              <a:gd name="connsiteY7" fmla="*/ 0 h 1232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4147" h="1232974">
                <a:moveTo>
                  <a:pt x="618292" y="0"/>
                </a:moveTo>
                <a:cubicBezTo>
                  <a:pt x="660976" y="0"/>
                  <a:pt x="702650" y="4313"/>
                  <a:pt x="742899" y="12525"/>
                </a:cubicBezTo>
                <a:lnTo>
                  <a:pt x="784147" y="25292"/>
                </a:lnTo>
                <a:lnTo>
                  <a:pt x="784147" y="1207683"/>
                </a:lnTo>
                <a:lnTo>
                  <a:pt x="742899" y="1220449"/>
                </a:lnTo>
                <a:cubicBezTo>
                  <a:pt x="702650" y="1228661"/>
                  <a:pt x="660976" y="1232974"/>
                  <a:pt x="618292" y="1232974"/>
                </a:cubicBezTo>
                <a:cubicBezTo>
                  <a:pt x="276819" y="1232974"/>
                  <a:pt x="0" y="956963"/>
                  <a:pt x="0" y="616487"/>
                </a:cubicBezTo>
                <a:cubicBezTo>
                  <a:pt x="0" y="276011"/>
                  <a:pt x="276819" y="0"/>
                  <a:pt x="618292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4">
                  <a:lumMod val="75000"/>
                  <a:alpha val="60000"/>
                </a:schemeClr>
              </a:gs>
              <a:gs pos="23000">
                <a:schemeClr val="accent6">
                  <a:alpha val="6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2159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40" name="Oval 23">
            <a:extLst>
              <a:ext uri="{FF2B5EF4-FFF2-40B4-BE49-F238E27FC236}">
                <a16:creationId xmlns:a16="http://schemas.microsoft.com/office/drawing/2014/main" id="{BFA69213-D124-58AD-3620-416C708614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41264" y="5047719"/>
            <a:ext cx="1216000" cy="1219387"/>
          </a:xfrm>
          <a:prstGeom prst="ellipse">
            <a:avLst/>
          </a:prstGeom>
          <a:gradFill flip="none" rotWithShape="1">
            <a:gsLst>
              <a:gs pos="100000">
                <a:schemeClr val="accent3"/>
              </a:gs>
              <a:gs pos="23000">
                <a:schemeClr val="accent1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3175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9" name="Rectangle 9">
            <a:extLst>
              <a:ext uri="{FF2B5EF4-FFF2-40B4-BE49-F238E27FC236}">
                <a16:creationId xmlns:a16="http://schemas.microsoft.com/office/drawing/2014/main" id="{A45371FD-E532-6BC3-A970-0FCDE0FAAC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25445" y="1464919"/>
            <a:ext cx="5970697" cy="4884738"/>
          </a:xfrm>
          <a:prstGeom prst="rect">
            <a:avLst/>
          </a:prstGeom>
          <a:gradFill>
            <a:gsLst>
              <a:gs pos="0">
                <a:srgbClr val="FFFFFF">
                  <a:alpha val="11000"/>
                </a:srgbClr>
              </a:gs>
              <a:gs pos="100000">
                <a:srgbClr val="FFFFFF">
                  <a:alpha val="21000"/>
                </a:srgbClr>
              </a:gs>
            </a:gsLst>
            <a:lin ang="2700000" scaled="0"/>
          </a:gradFill>
          <a:ln w="9525">
            <a:noFill/>
            <a:round/>
            <a:headEnd/>
            <a:tailEnd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22A7A95A-9CCA-5F51-5ADB-89CA6B69D3D2}"/>
              </a:ext>
            </a:extLst>
          </p:cNvPr>
          <p:cNvSpPr>
            <a:spLocks noEditPoints="1"/>
          </p:cNvSpPr>
          <p:nvPr/>
        </p:nvSpPr>
        <p:spPr bwMode="auto">
          <a:xfrm>
            <a:off x="-33383" y="1456981"/>
            <a:ext cx="6623050" cy="4900613"/>
          </a:xfrm>
          <a:custGeom>
            <a:avLst/>
            <a:gdLst>
              <a:gd name="T0" fmla="*/ 4172 w 4172"/>
              <a:gd name="T1" fmla="*/ 3087 h 3087"/>
              <a:gd name="T2" fmla="*/ 0 w 4172"/>
              <a:gd name="T3" fmla="*/ 3087 h 3087"/>
              <a:gd name="T4" fmla="*/ 0 w 4172"/>
              <a:gd name="T5" fmla="*/ 0 h 3087"/>
              <a:gd name="T6" fmla="*/ 4172 w 4172"/>
              <a:gd name="T7" fmla="*/ 0 h 3087"/>
              <a:gd name="T8" fmla="*/ 4172 w 4172"/>
              <a:gd name="T9" fmla="*/ 3087 h 3087"/>
              <a:gd name="T10" fmla="*/ 10 w 4172"/>
              <a:gd name="T11" fmla="*/ 3078 h 3087"/>
              <a:gd name="T12" fmla="*/ 4164 w 4172"/>
              <a:gd name="T13" fmla="*/ 3078 h 3087"/>
              <a:gd name="T14" fmla="*/ 4164 w 4172"/>
              <a:gd name="T15" fmla="*/ 10 h 3087"/>
              <a:gd name="T16" fmla="*/ 10 w 4172"/>
              <a:gd name="T17" fmla="*/ 10 h 3087"/>
              <a:gd name="T18" fmla="*/ 10 w 4172"/>
              <a:gd name="T19" fmla="*/ 3078 h 30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172" h="3087">
                <a:moveTo>
                  <a:pt x="4172" y="3087"/>
                </a:moveTo>
                <a:lnTo>
                  <a:pt x="0" y="3087"/>
                </a:lnTo>
                <a:lnTo>
                  <a:pt x="0" y="0"/>
                </a:lnTo>
                <a:lnTo>
                  <a:pt x="4172" y="0"/>
                </a:lnTo>
                <a:lnTo>
                  <a:pt x="4172" y="3087"/>
                </a:lnTo>
                <a:close/>
                <a:moveTo>
                  <a:pt x="10" y="3078"/>
                </a:moveTo>
                <a:lnTo>
                  <a:pt x="4164" y="3078"/>
                </a:lnTo>
                <a:lnTo>
                  <a:pt x="4164" y="10"/>
                </a:lnTo>
                <a:lnTo>
                  <a:pt x="10" y="10"/>
                </a:lnTo>
                <a:lnTo>
                  <a:pt x="10" y="3078"/>
                </a:lnTo>
                <a:close/>
              </a:path>
            </a:pathLst>
          </a:custGeom>
          <a:gradFill>
            <a:gsLst>
              <a:gs pos="0">
                <a:srgbClr val="FFFFFF">
                  <a:alpha val="33000"/>
                </a:srgbClr>
              </a:gs>
              <a:gs pos="82000">
                <a:srgbClr val="FFFFFF">
                  <a:alpha val="0"/>
                </a:srgbClr>
              </a:gs>
            </a:gsLst>
            <a:lin ang="2700000" scaled="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C0DD0110-1CB6-2077-05A7-303FFB46DC85}"/>
              </a:ext>
            </a:extLst>
          </p:cNvPr>
          <p:cNvGrpSpPr/>
          <p:nvPr/>
        </p:nvGrpSpPr>
        <p:grpSpPr>
          <a:xfrm>
            <a:off x="-621649" y="5427757"/>
            <a:ext cx="2396050" cy="2389054"/>
            <a:chOff x="551559" y="4354644"/>
            <a:chExt cx="2396050" cy="2389054"/>
          </a:xfrm>
        </p:grpSpPr>
        <p:sp>
          <p:nvSpPr>
            <p:cNvPr id="31" name="Oval 7">
              <a:extLst>
                <a:ext uri="{FF2B5EF4-FFF2-40B4-BE49-F238E27FC236}">
                  <a16:creationId xmlns:a16="http://schemas.microsoft.com/office/drawing/2014/main" id="{6DC9ED20-F9B9-44E4-5D36-222E1ED082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59" y="4354644"/>
              <a:ext cx="2396050" cy="2389054"/>
            </a:xfrm>
            <a:prstGeom prst="ellipse">
              <a:avLst/>
            </a:prstGeom>
            <a:gradFill flip="none" rotWithShape="1">
              <a:gsLst>
                <a:gs pos="100000">
                  <a:schemeClr val="accent3">
                    <a:lumMod val="50000"/>
                  </a:schemeClr>
                </a:gs>
                <a:gs pos="23000">
                  <a:schemeClr val="accent3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softEdge rad="6477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0ED2C5CF-C175-0837-97BA-1FB89FF2A043}"/>
                </a:ext>
              </a:extLst>
            </p:cNvPr>
            <p:cNvGrpSpPr/>
            <p:nvPr/>
          </p:nvGrpSpPr>
          <p:grpSpPr>
            <a:xfrm>
              <a:off x="623992" y="4478846"/>
              <a:ext cx="1697405" cy="1614661"/>
              <a:chOff x="623992" y="4478846"/>
              <a:chExt cx="1697405" cy="1614661"/>
            </a:xfrm>
          </p:grpSpPr>
          <p:sp>
            <p:nvSpPr>
              <p:cNvPr id="33" name="Oval 7">
                <a:extLst>
                  <a:ext uri="{FF2B5EF4-FFF2-40B4-BE49-F238E27FC236}">
                    <a16:creationId xmlns:a16="http://schemas.microsoft.com/office/drawing/2014/main" id="{7B4443F7-0994-9637-6652-52030A3219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0358" y="4527056"/>
                <a:ext cx="1571039" cy="1566451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75000"/>
                    </a:schemeClr>
                  </a:gs>
                  <a:gs pos="23000">
                    <a:schemeClr val="accent3">
                      <a:lumMod val="60000"/>
                      <a:lumOff val="40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>
                  <a:solidFill>
                    <a:schemeClr val="lt1"/>
                  </a:solidFill>
                </a:endParaRPr>
              </a:p>
            </p:txBody>
          </p:sp>
          <p:sp>
            <p:nvSpPr>
              <p:cNvPr id="34" name="Oval 7">
                <a:extLst>
                  <a:ext uri="{FF2B5EF4-FFF2-40B4-BE49-F238E27FC236}">
                    <a16:creationId xmlns:a16="http://schemas.microsoft.com/office/drawing/2014/main" id="{81679C4E-E703-0EB8-091F-79E76AE497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8900000">
                <a:off x="623992" y="4478846"/>
                <a:ext cx="1508823" cy="1220581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20000"/>
                      <a:lumOff val="80000"/>
                      <a:alpha val="85000"/>
                    </a:schemeClr>
                  </a:gs>
                  <a:gs pos="0">
                    <a:schemeClr val="accent3">
                      <a:lumMod val="20000"/>
                      <a:lumOff val="8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  <a:effectLst>
                <a:softEdge rad="241300"/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</p:grpSp>
      </p:grpSp>
      <p:sp>
        <p:nvSpPr>
          <p:cNvPr id="71" name="Rectangle 31">
            <a:extLst>
              <a:ext uri="{FF2B5EF4-FFF2-40B4-BE49-F238E27FC236}">
                <a16:creationId xmlns:a16="http://schemas.microsoft.com/office/drawing/2014/main" id="{0531785D-6BEA-798F-A09D-17C81C9F94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40376" y="391262"/>
            <a:ext cx="520976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ru-UA" sz="3200" b="1">
                <a:solidFill>
                  <a:schemeClr val="bg2"/>
                </a:solidFill>
                <a:latin typeface="Montserrat" panose="00000500000000000000" pitchFamily="50" charset="-52"/>
              </a:rPr>
              <a:t>1. Cấu trúc của TextField</a:t>
            </a:r>
            <a:endParaRPr lang="ru-UA" altLang="ru-UA" sz="3200" b="1">
              <a:solidFill>
                <a:schemeClr val="bg2"/>
              </a:solidFill>
              <a:latin typeface="Montserrat" panose="00000500000000000000" pitchFamily="50" charset="-52"/>
            </a:endParaRPr>
          </a:p>
        </p:txBody>
      </p:sp>
      <p:pic>
        <p:nvPicPr>
          <p:cNvPr id="75" name="Picture 74">
            <a:extLst>
              <a:ext uri="{FF2B5EF4-FFF2-40B4-BE49-F238E27FC236}">
                <a16:creationId xmlns:a16="http://schemas.microsoft.com/office/drawing/2014/main" id="{62BE319C-28F6-DB67-3912-9664A134F1A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583" t="14583" r="14583" b="14583"/>
          <a:stretch>
            <a:fillRect/>
          </a:stretch>
        </p:blipFill>
        <p:spPr>
          <a:xfrm>
            <a:off x="663293" y="1662291"/>
            <a:ext cx="4693922" cy="4499958"/>
          </a:xfrm>
          <a:prstGeom prst="rect">
            <a:avLst/>
          </a:prstGeom>
        </p:spPr>
      </p:pic>
      <p:graphicFrame>
        <p:nvGraphicFramePr>
          <p:cNvPr id="76" name="Table 75">
            <a:extLst>
              <a:ext uri="{FF2B5EF4-FFF2-40B4-BE49-F238E27FC236}">
                <a16:creationId xmlns:a16="http://schemas.microsoft.com/office/drawing/2014/main" id="{EA6980B9-96D5-AD17-58CC-A575DBE826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5990702"/>
              </p:ext>
            </p:extLst>
          </p:nvPr>
        </p:nvGraphicFramePr>
        <p:xfrm>
          <a:off x="6354362" y="1146492"/>
          <a:ext cx="5603241" cy="552159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867747">
                  <a:extLst>
                    <a:ext uri="{9D8B030D-6E8A-4147-A177-3AD203B41FA5}">
                      <a16:colId xmlns:a16="http://schemas.microsoft.com/office/drawing/2014/main" val="842439195"/>
                    </a:ext>
                  </a:extLst>
                </a:gridCol>
                <a:gridCol w="1867747">
                  <a:extLst>
                    <a:ext uri="{9D8B030D-6E8A-4147-A177-3AD203B41FA5}">
                      <a16:colId xmlns:a16="http://schemas.microsoft.com/office/drawing/2014/main" val="103496340"/>
                    </a:ext>
                  </a:extLst>
                </a:gridCol>
                <a:gridCol w="1867747">
                  <a:extLst>
                    <a:ext uri="{9D8B030D-6E8A-4147-A177-3AD203B41FA5}">
                      <a16:colId xmlns:a16="http://schemas.microsoft.com/office/drawing/2014/main" val="3760118410"/>
                    </a:ext>
                  </a:extLst>
                </a:gridCol>
              </a:tblGrid>
              <a:tr h="40095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Thuộc tính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Kiểu dữ liệu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Mô tả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8879079"/>
                  </a:ext>
                </a:extLst>
              </a:tr>
              <a:tr h="40095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controller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TextEditingController?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Quản lý text value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8219710"/>
                  </a:ext>
                </a:extLst>
              </a:tr>
              <a:tr h="40095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decoration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InputDecoration?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Label, hint, icon, border...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5878246"/>
                  </a:ext>
                </a:extLst>
              </a:tr>
              <a:tr h="40095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onChanged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ValueChanged&lt;String&gt;?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Gọi khi text thay đổi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1569774"/>
                  </a:ext>
                </a:extLst>
              </a:tr>
              <a:tr h="40095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onSubmitted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ValueChanged&lt;String&gt;?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Gọi khi submit (Enter)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197664"/>
                  </a:ext>
                </a:extLst>
              </a:tr>
              <a:tr h="40095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keyboardType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TextInputType?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Loại bàn phím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3562117"/>
                  </a:ext>
                </a:extLst>
              </a:tr>
              <a:tr h="40095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maxLines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int?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Số dòng tối đa (default: 1)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7614379"/>
                  </a:ext>
                </a:extLst>
              </a:tr>
              <a:tr h="40095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obscureText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bool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Ẩn text (password)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9959874"/>
                  </a:ext>
                </a:extLst>
              </a:tr>
              <a:tr h="40095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enabled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bool?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Enable/disable field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35210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98449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5EA1F7-43E5-BF7E-DC8B-2A55B9EDCA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031F3345-337B-E34A-9949-A451775843B3}"/>
              </a:ext>
            </a:extLst>
          </p:cNvPr>
          <p:cNvGrpSpPr/>
          <p:nvPr/>
        </p:nvGrpSpPr>
        <p:grpSpPr>
          <a:xfrm>
            <a:off x="8477655" y="2216449"/>
            <a:ext cx="2248993" cy="2242428"/>
            <a:chOff x="6772802" y="1406220"/>
            <a:chExt cx="2248993" cy="2242428"/>
          </a:xfrm>
        </p:grpSpPr>
        <p:sp>
          <p:nvSpPr>
            <p:cNvPr id="24" name="Oval 7">
              <a:extLst>
                <a:ext uri="{FF2B5EF4-FFF2-40B4-BE49-F238E27FC236}">
                  <a16:creationId xmlns:a16="http://schemas.microsoft.com/office/drawing/2014/main" id="{4C305BFA-CD76-DD58-A4A4-21611D47D3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72802" y="1406220"/>
              <a:ext cx="2248993" cy="2242428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  <a:effectLst>
              <a:softEdge rad="6985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21" name="Oval 7">
              <a:extLst>
                <a:ext uri="{FF2B5EF4-FFF2-40B4-BE49-F238E27FC236}">
                  <a16:creationId xmlns:a16="http://schemas.microsoft.com/office/drawing/2014/main" id="{0E75CEB6-E3C2-7AA0-85F1-F9FE3C1253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18460" y="1579953"/>
              <a:ext cx="1315298" cy="1311458"/>
            </a:xfrm>
            <a:prstGeom prst="ellipse">
              <a:avLst/>
            </a:prstGeom>
            <a:gradFill flip="none" rotWithShape="1">
              <a:gsLst>
                <a:gs pos="100000">
                  <a:schemeClr val="accent4">
                    <a:lumMod val="75000"/>
                  </a:schemeClr>
                </a:gs>
                <a:gs pos="23000">
                  <a:schemeClr val="accent6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</p:grpSp>
      <p:sp>
        <p:nvSpPr>
          <p:cNvPr id="22" name="Blur_Sphere">
            <a:extLst>
              <a:ext uri="{FF2B5EF4-FFF2-40B4-BE49-F238E27FC236}">
                <a16:creationId xmlns:a16="http://schemas.microsoft.com/office/drawing/2014/main" id="{D9365522-B67D-FF40-29F6-1806016405C5}"/>
              </a:ext>
            </a:extLst>
          </p:cNvPr>
          <p:cNvSpPr/>
          <p:nvPr/>
        </p:nvSpPr>
        <p:spPr>
          <a:xfrm>
            <a:off x="8523062" y="2131774"/>
            <a:ext cx="1159496" cy="1168289"/>
          </a:xfrm>
          <a:custGeom>
            <a:avLst/>
            <a:gdLst>
              <a:gd name="connsiteX0" fmla="*/ 618292 w 784147"/>
              <a:gd name="connsiteY0" fmla="*/ 0 h 1232974"/>
              <a:gd name="connsiteX1" fmla="*/ 742899 w 784147"/>
              <a:gd name="connsiteY1" fmla="*/ 12525 h 1232974"/>
              <a:gd name="connsiteX2" fmla="*/ 784147 w 784147"/>
              <a:gd name="connsiteY2" fmla="*/ 25292 h 1232974"/>
              <a:gd name="connsiteX3" fmla="*/ 784147 w 784147"/>
              <a:gd name="connsiteY3" fmla="*/ 1207683 h 1232974"/>
              <a:gd name="connsiteX4" fmla="*/ 742899 w 784147"/>
              <a:gd name="connsiteY4" fmla="*/ 1220449 h 1232974"/>
              <a:gd name="connsiteX5" fmla="*/ 618292 w 784147"/>
              <a:gd name="connsiteY5" fmla="*/ 1232974 h 1232974"/>
              <a:gd name="connsiteX6" fmla="*/ 0 w 784147"/>
              <a:gd name="connsiteY6" fmla="*/ 616487 h 1232974"/>
              <a:gd name="connsiteX7" fmla="*/ 618292 w 784147"/>
              <a:gd name="connsiteY7" fmla="*/ 0 h 1232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4147" h="1232974">
                <a:moveTo>
                  <a:pt x="618292" y="0"/>
                </a:moveTo>
                <a:cubicBezTo>
                  <a:pt x="660976" y="0"/>
                  <a:pt x="702650" y="4313"/>
                  <a:pt x="742899" y="12525"/>
                </a:cubicBezTo>
                <a:lnTo>
                  <a:pt x="784147" y="25292"/>
                </a:lnTo>
                <a:lnTo>
                  <a:pt x="784147" y="1207683"/>
                </a:lnTo>
                <a:lnTo>
                  <a:pt x="742899" y="1220449"/>
                </a:lnTo>
                <a:cubicBezTo>
                  <a:pt x="702650" y="1228661"/>
                  <a:pt x="660976" y="1232974"/>
                  <a:pt x="618292" y="1232974"/>
                </a:cubicBezTo>
                <a:cubicBezTo>
                  <a:pt x="276819" y="1232974"/>
                  <a:pt x="0" y="956963"/>
                  <a:pt x="0" y="616487"/>
                </a:cubicBezTo>
                <a:cubicBezTo>
                  <a:pt x="0" y="276011"/>
                  <a:pt x="276819" y="0"/>
                  <a:pt x="618292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4">
                  <a:lumMod val="75000"/>
                  <a:alpha val="60000"/>
                </a:schemeClr>
              </a:gs>
              <a:gs pos="23000">
                <a:schemeClr val="accent6">
                  <a:alpha val="6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2159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40" name="Oval 23">
            <a:extLst>
              <a:ext uri="{FF2B5EF4-FFF2-40B4-BE49-F238E27FC236}">
                <a16:creationId xmlns:a16="http://schemas.microsoft.com/office/drawing/2014/main" id="{CBEC3AE9-F692-F406-6677-C6CF64A1E1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19325" y="5382042"/>
            <a:ext cx="1216000" cy="1219387"/>
          </a:xfrm>
          <a:prstGeom prst="ellipse">
            <a:avLst/>
          </a:prstGeom>
          <a:gradFill flip="none" rotWithShape="1">
            <a:gsLst>
              <a:gs pos="100000">
                <a:schemeClr val="accent3"/>
              </a:gs>
              <a:gs pos="23000">
                <a:schemeClr val="accent1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3175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08A24AA7-571C-CC63-3DEB-6EFCB0348314}"/>
              </a:ext>
            </a:extLst>
          </p:cNvPr>
          <p:cNvGrpSpPr/>
          <p:nvPr/>
        </p:nvGrpSpPr>
        <p:grpSpPr>
          <a:xfrm>
            <a:off x="2023904" y="4994557"/>
            <a:ext cx="2396050" cy="2389054"/>
            <a:chOff x="551559" y="4354644"/>
            <a:chExt cx="2396050" cy="2389054"/>
          </a:xfrm>
        </p:grpSpPr>
        <p:sp>
          <p:nvSpPr>
            <p:cNvPr id="31" name="Oval 7">
              <a:extLst>
                <a:ext uri="{FF2B5EF4-FFF2-40B4-BE49-F238E27FC236}">
                  <a16:creationId xmlns:a16="http://schemas.microsoft.com/office/drawing/2014/main" id="{D6EB6428-12A0-CBF7-60B8-01587EA482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59" y="4354644"/>
              <a:ext cx="2396050" cy="2389054"/>
            </a:xfrm>
            <a:prstGeom prst="ellipse">
              <a:avLst/>
            </a:prstGeom>
            <a:gradFill flip="none" rotWithShape="1">
              <a:gsLst>
                <a:gs pos="100000">
                  <a:schemeClr val="accent3">
                    <a:lumMod val="50000"/>
                  </a:schemeClr>
                </a:gs>
                <a:gs pos="23000">
                  <a:schemeClr val="accent3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softEdge rad="6477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450265EC-AB31-021E-6C11-CD6D0B1FD58E}"/>
                </a:ext>
              </a:extLst>
            </p:cNvPr>
            <p:cNvGrpSpPr/>
            <p:nvPr/>
          </p:nvGrpSpPr>
          <p:grpSpPr>
            <a:xfrm>
              <a:off x="623992" y="4478846"/>
              <a:ext cx="1697405" cy="1614661"/>
              <a:chOff x="623992" y="4478846"/>
              <a:chExt cx="1697405" cy="1614661"/>
            </a:xfrm>
          </p:grpSpPr>
          <p:sp>
            <p:nvSpPr>
              <p:cNvPr id="33" name="Oval 7">
                <a:extLst>
                  <a:ext uri="{FF2B5EF4-FFF2-40B4-BE49-F238E27FC236}">
                    <a16:creationId xmlns:a16="http://schemas.microsoft.com/office/drawing/2014/main" id="{DD01D477-2322-49EB-4DD5-08380036BD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0358" y="4527056"/>
                <a:ext cx="1571039" cy="1566451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75000"/>
                    </a:schemeClr>
                  </a:gs>
                  <a:gs pos="23000">
                    <a:schemeClr val="accent3">
                      <a:lumMod val="60000"/>
                      <a:lumOff val="40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>
                  <a:solidFill>
                    <a:schemeClr val="lt1"/>
                  </a:solidFill>
                </a:endParaRPr>
              </a:p>
            </p:txBody>
          </p:sp>
          <p:sp>
            <p:nvSpPr>
              <p:cNvPr id="34" name="Oval 7">
                <a:extLst>
                  <a:ext uri="{FF2B5EF4-FFF2-40B4-BE49-F238E27FC236}">
                    <a16:creationId xmlns:a16="http://schemas.microsoft.com/office/drawing/2014/main" id="{0877720B-92BF-F6CD-B68A-4953EAF151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8900000">
                <a:off x="623992" y="4478846"/>
                <a:ext cx="1508823" cy="1220581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20000"/>
                      <a:lumOff val="80000"/>
                      <a:alpha val="85000"/>
                    </a:schemeClr>
                  </a:gs>
                  <a:gs pos="0">
                    <a:schemeClr val="accent3">
                      <a:lumMod val="20000"/>
                      <a:lumOff val="8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  <a:effectLst>
                <a:softEdge rad="241300"/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</p:grp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C4D96D3A-A81C-B6DC-DA06-499D6D7B6CF0}"/>
              </a:ext>
            </a:extLst>
          </p:cNvPr>
          <p:cNvGrpSpPr/>
          <p:nvPr/>
        </p:nvGrpSpPr>
        <p:grpSpPr>
          <a:xfrm rot="18900000">
            <a:off x="3682703" y="2488606"/>
            <a:ext cx="337958" cy="213100"/>
            <a:chOff x="7679006" y="5792679"/>
            <a:chExt cx="337958" cy="337958"/>
          </a:xfrm>
        </p:grpSpPr>
        <p:sp>
          <p:nvSpPr>
            <p:cNvPr id="47" name="Freeform 9">
              <a:extLst>
                <a:ext uri="{FF2B5EF4-FFF2-40B4-BE49-F238E27FC236}">
                  <a16:creationId xmlns:a16="http://schemas.microsoft.com/office/drawing/2014/main" id="{F8901B21-8E22-5700-7B16-BD25983FCA33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798035" y="5792679"/>
              <a:ext cx="99899" cy="337958"/>
            </a:xfrm>
            <a:custGeom>
              <a:avLst/>
              <a:gdLst>
                <a:gd name="T0" fmla="*/ 53 w 106"/>
                <a:gd name="T1" fmla="*/ 358 h 358"/>
                <a:gd name="T2" fmla="*/ 0 w 106"/>
                <a:gd name="T3" fmla="*/ 306 h 358"/>
                <a:gd name="T4" fmla="*/ 0 w 106"/>
                <a:gd name="T5" fmla="*/ 52 h 358"/>
                <a:gd name="T6" fmla="*/ 53 w 106"/>
                <a:gd name="T7" fmla="*/ 0 h 358"/>
                <a:gd name="T8" fmla="*/ 106 w 106"/>
                <a:gd name="T9" fmla="*/ 52 h 358"/>
                <a:gd name="T10" fmla="*/ 106 w 106"/>
                <a:gd name="T11" fmla="*/ 306 h 358"/>
                <a:gd name="T12" fmla="*/ 53 w 106"/>
                <a:gd name="T13" fmla="*/ 358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" h="358">
                  <a:moveTo>
                    <a:pt x="53" y="358"/>
                  </a:moveTo>
                  <a:cubicBezTo>
                    <a:pt x="24" y="358"/>
                    <a:pt x="0" y="335"/>
                    <a:pt x="0" y="306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2" y="0"/>
                    <a:pt x="106" y="23"/>
                    <a:pt x="106" y="52"/>
                  </a:cubicBezTo>
                  <a:cubicBezTo>
                    <a:pt x="106" y="306"/>
                    <a:pt x="106" y="306"/>
                    <a:pt x="106" y="306"/>
                  </a:cubicBezTo>
                  <a:cubicBezTo>
                    <a:pt x="106" y="335"/>
                    <a:pt x="82" y="358"/>
                    <a:pt x="53" y="358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48" name="Freeform 10">
              <a:extLst>
                <a:ext uri="{FF2B5EF4-FFF2-40B4-BE49-F238E27FC236}">
                  <a16:creationId xmlns:a16="http://schemas.microsoft.com/office/drawing/2014/main" id="{214AA41E-9482-0131-D006-D064B2EBC2D3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679006" y="5911708"/>
              <a:ext cx="337958" cy="99899"/>
            </a:xfrm>
            <a:custGeom>
              <a:avLst/>
              <a:gdLst>
                <a:gd name="T0" fmla="*/ 358 w 358"/>
                <a:gd name="T1" fmla="*/ 53 h 106"/>
                <a:gd name="T2" fmla="*/ 306 w 358"/>
                <a:gd name="T3" fmla="*/ 106 h 106"/>
                <a:gd name="T4" fmla="*/ 52 w 358"/>
                <a:gd name="T5" fmla="*/ 106 h 106"/>
                <a:gd name="T6" fmla="*/ 0 w 358"/>
                <a:gd name="T7" fmla="*/ 53 h 106"/>
                <a:gd name="T8" fmla="*/ 52 w 358"/>
                <a:gd name="T9" fmla="*/ 0 h 106"/>
                <a:gd name="T10" fmla="*/ 306 w 358"/>
                <a:gd name="T11" fmla="*/ 0 h 106"/>
                <a:gd name="T12" fmla="*/ 358 w 358"/>
                <a:gd name="T13" fmla="*/ 5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8" h="106">
                  <a:moveTo>
                    <a:pt x="358" y="53"/>
                  </a:moveTo>
                  <a:cubicBezTo>
                    <a:pt x="358" y="82"/>
                    <a:pt x="335" y="106"/>
                    <a:pt x="306" y="106"/>
                  </a:cubicBezTo>
                  <a:cubicBezTo>
                    <a:pt x="52" y="106"/>
                    <a:pt x="52" y="106"/>
                    <a:pt x="52" y="106"/>
                  </a:cubicBezTo>
                  <a:cubicBezTo>
                    <a:pt x="23" y="106"/>
                    <a:pt x="0" y="82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35" y="0"/>
                    <a:pt x="358" y="24"/>
                    <a:pt x="358" y="53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sp>
        <p:nvSpPr>
          <p:cNvPr id="2" name="Rectangle 31">
            <a:extLst>
              <a:ext uri="{FF2B5EF4-FFF2-40B4-BE49-F238E27FC236}">
                <a16:creationId xmlns:a16="http://schemas.microsoft.com/office/drawing/2014/main" id="{3F9DC698-AF49-045D-A951-B089C28CAE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46871" y="154956"/>
            <a:ext cx="7221529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ru-UA" sz="3200" b="1">
                <a:solidFill>
                  <a:schemeClr val="bg2"/>
                </a:solidFill>
                <a:latin typeface="Montserrat" panose="00000500000000000000" pitchFamily="50" charset="-52"/>
              </a:rPr>
              <a:t>3. Switch, Checkbox, Radio, Slider</a:t>
            </a:r>
            <a:endParaRPr lang="ru-UA" altLang="ru-UA" sz="3200" b="1">
              <a:solidFill>
                <a:schemeClr val="bg2"/>
              </a:solidFill>
              <a:latin typeface="Montserrat" panose="00000500000000000000" pitchFamily="50" charset="-52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52D775D0-0CE2-C4FF-2029-BE1CDF5F52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859397"/>
              </p:ext>
            </p:extLst>
          </p:nvPr>
        </p:nvGraphicFramePr>
        <p:xfrm>
          <a:off x="5864611" y="1143103"/>
          <a:ext cx="5934729" cy="2522048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702516">
                  <a:extLst>
                    <a:ext uri="{9D8B030D-6E8A-4147-A177-3AD203B41FA5}">
                      <a16:colId xmlns:a16="http://schemas.microsoft.com/office/drawing/2014/main" val="810982663"/>
                    </a:ext>
                  </a:extLst>
                </a:gridCol>
                <a:gridCol w="2183363">
                  <a:extLst>
                    <a:ext uri="{9D8B030D-6E8A-4147-A177-3AD203B41FA5}">
                      <a16:colId xmlns:a16="http://schemas.microsoft.com/office/drawing/2014/main" val="342249200"/>
                    </a:ext>
                  </a:extLst>
                </a:gridCol>
                <a:gridCol w="2048850">
                  <a:extLst>
                    <a:ext uri="{9D8B030D-6E8A-4147-A177-3AD203B41FA5}">
                      <a16:colId xmlns:a16="http://schemas.microsoft.com/office/drawing/2014/main" val="1707999068"/>
                    </a:ext>
                  </a:extLst>
                </a:gridCol>
              </a:tblGrid>
              <a:tr h="66197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Thuộc </a:t>
                      </a:r>
                      <a:r>
                        <a:rPr lang="vi-VN"/>
                        <a:t>tính/ Phương thức</a:t>
                      </a: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Kiểu dữ liệu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Mô tả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3293119"/>
                  </a:ext>
                </a:extLst>
              </a:tr>
              <a:tr h="66197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/>
                        <a:t>build</a:t>
                      </a: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/>
                        <a:t>Widget</a:t>
                      </a: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/>
                        <a:t>Xây dựng giao diện radio kèm label</a:t>
                      </a: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0150195"/>
                  </a:ext>
                </a:extLst>
              </a:tr>
              <a:tr h="9456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1800" b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Widget</a:t>
                      </a:r>
                      <a:endParaRPr lang="en-ID" sz="1800" b="0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/>
                        <a:t>CustomRadio&lt;T&gt;</a:t>
                      </a: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/>
                        <a:t>Tham chiếu tới instance gốc của widget</a:t>
                      </a: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1234087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BECDB4D6-548A-3A32-F9D8-32051949D4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144" y="1047598"/>
            <a:ext cx="5207208" cy="5266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918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4.58333E-6 -4.81481E-6 L -0.00026 0.19352 " pathEditMode="relative" rAng="0" ptsTypes="AA">
                                      <p:cBhvr>
                                        <p:cTn id="9" dur="6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9676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-4.07407E-6 L -0.00117 0.19653 " pathEditMode="relative" rAng="0" ptsTypes="AA">
                                      <p:cBhvr>
                                        <p:cTn id="14" dur="6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" y="9815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repeatCount="indefinite" autoRev="1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1.45833E-6 -0.02755 L -0.11393 -0.02755 " pathEditMode="relative" rAng="0" ptsTypes="AA">
                                      <p:cBhvr>
                                        <p:cTn id="19" dur="6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03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repeatCount="indefinite" autoRev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2.70833E-6 -0.02754 L -2.70833E-6 -0.13333 " pathEditMode="relative" rAng="0" ptsTypes="AA">
                                      <p:cBhvr>
                                        <p:cTn id="24" dur="6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301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9" dur="5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2" grpId="1" animBg="1"/>
      <p:bldP spid="40" grpId="0" animBg="1"/>
      <p:bldP spid="40" grpId="1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2AC24A-79A2-AF1D-5548-DFD4A12825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68A53387-4C18-62CB-C2EA-E75A5229F875}"/>
              </a:ext>
            </a:extLst>
          </p:cNvPr>
          <p:cNvGrpSpPr/>
          <p:nvPr/>
        </p:nvGrpSpPr>
        <p:grpSpPr>
          <a:xfrm>
            <a:off x="8477655" y="2216449"/>
            <a:ext cx="2248993" cy="2242428"/>
            <a:chOff x="6772802" y="1406220"/>
            <a:chExt cx="2248993" cy="2242428"/>
          </a:xfrm>
        </p:grpSpPr>
        <p:sp>
          <p:nvSpPr>
            <p:cNvPr id="24" name="Oval 7">
              <a:extLst>
                <a:ext uri="{FF2B5EF4-FFF2-40B4-BE49-F238E27FC236}">
                  <a16:creationId xmlns:a16="http://schemas.microsoft.com/office/drawing/2014/main" id="{B43BD1F9-1C51-6432-2417-92194C77F1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72802" y="1406220"/>
              <a:ext cx="2248993" cy="2242428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  <a:effectLst>
              <a:softEdge rad="6985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21" name="Oval 7">
              <a:extLst>
                <a:ext uri="{FF2B5EF4-FFF2-40B4-BE49-F238E27FC236}">
                  <a16:creationId xmlns:a16="http://schemas.microsoft.com/office/drawing/2014/main" id="{A5FC684A-7F9D-2582-6F11-5D93DE4D32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18460" y="1579953"/>
              <a:ext cx="1315298" cy="1311458"/>
            </a:xfrm>
            <a:prstGeom prst="ellipse">
              <a:avLst/>
            </a:prstGeom>
            <a:gradFill flip="none" rotWithShape="1">
              <a:gsLst>
                <a:gs pos="100000">
                  <a:schemeClr val="accent4">
                    <a:lumMod val="75000"/>
                  </a:schemeClr>
                </a:gs>
                <a:gs pos="23000">
                  <a:schemeClr val="accent6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</p:grpSp>
      <p:sp>
        <p:nvSpPr>
          <p:cNvPr id="8" name="Rectangle 8">
            <a:extLst>
              <a:ext uri="{FF2B5EF4-FFF2-40B4-BE49-F238E27FC236}">
                <a16:creationId xmlns:a16="http://schemas.microsoft.com/office/drawing/2014/main" id="{0C6744A8-FF39-F1D4-1E5F-8724C1B057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52615" y="1799242"/>
            <a:ext cx="6623049" cy="3421429"/>
          </a:xfrm>
          <a:prstGeom prst="rect">
            <a:avLst/>
          </a:prstGeom>
          <a:gradFill>
            <a:gsLst>
              <a:gs pos="0">
                <a:srgbClr val="1DDAFE"/>
              </a:gs>
              <a:gs pos="100000">
                <a:srgbClr val="925AE8"/>
              </a:gs>
            </a:gsLst>
            <a:lin ang="2700000" scaled="0"/>
          </a:gradFill>
          <a:ln w="9525">
            <a:noFill/>
            <a:round/>
            <a:headEnd/>
            <a:tailEnd/>
          </a:ln>
          <a:effectLst>
            <a:outerShdw blurRad="381000" dist="381000" dir="2700000" algn="tl" rotWithShape="0">
              <a:schemeClr val="accent3">
                <a:lumMod val="75000"/>
                <a:alpha val="25000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22" name="Blur_Sphere">
            <a:extLst>
              <a:ext uri="{FF2B5EF4-FFF2-40B4-BE49-F238E27FC236}">
                <a16:creationId xmlns:a16="http://schemas.microsoft.com/office/drawing/2014/main" id="{2EDD022F-66AB-9A8D-7747-8E3235D8A647}"/>
              </a:ext>
            </a:extLst>
          </p:cNvPr>
          <p:cNvSpPr/>
          <p:nvPr/>
        </p:nvSpPr>
        <p:spPr>
          <a:xfrm>
            <a:off x="8523062" y="2131774"/>
            <a:ext cx="1159496" cy="1168289"/>
          </a:xfrm>
          <a:custGeom>
            <a:avLst/>
            <a:gdLst>
              <a:gd name="connsiteX0" fmla="*/ 618292 w 784147"/>
              <a:gd name="connsiteY0" fmla="*/ 0 h 1232974"/>
              <a:gd name="connsiteX1" fmla="*/ 742899 w 784147"/>
              <a:gd name="connsiteY1" fmla="*/ 12525 h 1232974"/>
              <a:gd name="connsiteX2" fmla="*/ 784147 w 784147"/>
              <a:gd name="connsiteY2" fmla="*/ 25292 h 1232974"/>
              <a:gd name="connsiteX3" fmla="*/ 784147 w 784147"/>
              <a:gd name="connsiteY3" fmla="*/ 1207683 h 1232974"/>
              <a:gd name="connsiteX4" fmla="*/ 742899 w 784147"/>
              <a:gd name="connsiteY4" fmla="*/ 1220449 h 1232974"/>
              <a:gd name="connsiteX5" fmla="*/ 618292 w 784147"/>
              <a:gd name="connsiteY5" fmla="*/ 1232974 h 1232974"/>
              <a:gd name="connsiteX6" fmla="*/ 0 w 784147"/>
              <a:gd name="connsiteY6" fmla="*/ 616487 h 1232974"/>
              <a:gd name="connsiteX7" fmla="*/ 618292 w 784147"/>
              <a:gd name="connsiteY7" fmla="*/ 0 h 1232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4147" h="1232974">
                <a:moveTo>
                  <a:pt x="618292" y="0"/>
                </a:moveTo>
                <a:cubicBezTo>
                  <a:pt x="660976" y="0"/>
                  <a:pt x="702650" y="4313"/>
                  <a:pt x="742899" y="12525"/>
                </a:cubicBezTo>
                <a:lnTo>
                  <a:pt x="784147" y="25292"/>
                </a:lnTo>
                <a:lnTo>
                  <a:pt x="784147" y="1207683"/>
                </a:lnTo>
                <a:lnTo>
                  <a:pt x="742899" y="1220449"/>
                </a:lnTo>
                <a:cubicBezTo>
                  <a:pt x="702650" y="1228661"/>
                  <a:pt x="660976" y="1232974"/>
                  <a:pt x="618292" y="1232974"/>
                </a:cubicBezTo>
                <a:cubicBezTo>
                  <a:pt x="276819" y="1232974"/>
                  <a:pt x="0" y="956963"/>
                  <a:pt x="0" y="616487"/>
                </a:cubicBezTo>
                <a:cubicBezTo>
                  <a:pt x="0" y="276011"/>
                  <a:pt x="276819" y="0"/>
                  <a:pt x="618292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4">
                  <a:lumMod val="75000"/>
                  <a:alpha val="60000"/>
                </a:schemeClr>
              </a:gs>
              <a:gs pos="23000">
                <a:schemeClr val="accent6">
                  <a:alpha val="6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2159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40" name="Oval 23">
            <a:extLst>
              <a:ext uri="{FF2B5EF4-FFF2-40B4-BE49-F238E27FC236}">
                <a16:creationId xmlns:a16="http://schemas.microsoft.com/office/drawing/2014/main" id="{99CFD39C-0260-FDC9-D7CA-D2E9B0DF18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19325" y="5382042"/>
            <a:ext cx="1216000" cy="1219387"/>
          </a:xfrm>
          <a:prstGeom prst="ellipse">
            <a:avLst/>
          </a:prstGeom>
          <a:gradFill flip="none" rotWithShape="1">
            <a:gsLst>
              <a:gs pos="100000">
                <a:schemeClr val="accent3"/>
              </a:gs>
              <a:gs pos="23000">
                <a:schemeClr val="accent1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3175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9" name="Rectangle 9">
            <a:extLst>
              <a:ext uri="{FF2B5EF4-FFF2-40B4-BE49-F238E27FC236}">
                <a16:creationId xmlns:a16="http://schemas.microsoft.com/office/drawing/2014/main" id="{21657743-E7B1-9770-D61E-6ECDCBF290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00292" y="1775278"/>
            <a:ext cx="6727694" cy="3469355"/>
          </a:xfrm>
          <a:prstGeom prst="rect">
            <a:avLst/>
          </a:prstGeom>
          <a:gradFill>
            <a:gsLst>
              <a:gs pos="0">
                <a:srgbClr val="FFFFFF">
                  <a:alpha val="11000"/>
                </a:srgbClr>
              </a:gs>
              <a:gs pos="100000">
                <a:srgbClr val="FFFFFF">
                  <a:alpha val="21000"/>
                </a:srgbClr>
              </a:gs>
            </a:gsLst>
            <a:lin ang="2700000" scaled="0"/>
          </a:gradFill>
          <a:ln w="9525">
            <a:noFill/>
            <a:round/>
            <a:headEnd/>
            <a:tailEnd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B6921B79-274A-DE5E-387F-6EC91E00E276}"/>
              </a:ext>
            </a:extLst>
          </p:cNvPr>
          <p:cNvSpPr>
            <a:spLocks noEditPoints="1"/>
          </p:cNvSpPr>
          <p:nvPr/>
        </p:nvSpPr>
        <p:spPr bwMode="auto">
          <a:xfrm>
            <a:off x="2844678" y="1791304"/>
            <a:ext cx="6623050" cy="3090087"/>
          </a:xfrm>
          <a:custGeom>
            <a:avLst/>
            <a:gdLst>
              <a:gd name="T0" fmla="*/ 4172 w 4172"/>
              <a:gd name="T1" fmla="*/ 3087 h 3087"/>
              <a:gd name="T2" fmla="*/ 0 w 4172"/>
              <a:gd name="T3" fmla="*/ 3087 h 3087"/>
              <a:gd name="T4" fmla="*/ 0 w 4172"/>
              <a:gd name="T5" fmla="*/ 0 h 3087"/>
              <a:gd name="T6" fmla="*/ 4172 w 4172"/>
              <a:gd name="T7" fmla="*/ 0 h 3087"/>
              <a:gd name="T8" fmla="*/ 4172 w 4172"/>
              <a:gd name="T9" fmla="*/ 3087 h 3087"/>
              <a:gd name="T10" fmla="*/ 10 w 4172"/>
              <a:gd name="T11" fmla="*/ 3078 h 3087"/>
              <a:gd name="T12" fmla="*/ 4164 w 4172"/>
              <a:gd name="T13" fmla="*/ 3078 h 3087"/>
              <a:gd name="T14" fmla="*/ 4164 w 4172"/>
              <a:gd name="T15" fmla="*/ 10 h 3087"/>
              <a:gd name="T16" fmla="*/ 10 w 4172"/>
              <a:gd name="T17" fmla="*/ 10 h 3087"/>
              <a:gd name="T18" fmla="*/ 10 w 4172"/>
              <a:gd name="T19" fmla="*/ 3078 h 30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172" h="3087">
                <a:moveTo>
                  <a:pt x="4172" y="3087"/>
                </a:moveTo>
                <a:lnTo>
                  <a:pt x="0" y="3087"/>
                </a:lnTo>
                <a:lnTo>
                  <a:pt x="0" y="0"/>
                </a:lnTo>
                <a:lnTo>
                  <a:pt x="4172" y="0"/>
                </a:lnTo>
                <a:lnTo>
                  <a:pt x="4172" y="3087"/>
                </a:lnTo>
                <a:close/>
                <a:moveTo>
                  <a:pt x="10" y="3078"/>
                </a:moveTo>
                <a:lnTo>
                  <a:pt x="4164" y="3078"/>
                </a:lnTo>
                <a:lnTo>
                  <a:pt x="4164" y="10"/>
                </a:lnTo>
                <a:lnTo>
                  <a:pt x="10" y="10"/>
                </a:lnTo>
                <a:lnTo>
                  <a:pt x="10" y="3078"/>
                </a:lnTo>
                <a:close/>
              </a:path>
            </a:pathLst>
          </a:custGeom>
          <a:gradFill>
            <a:gsLst>
              <a:gs pos="0">
                <a:srgbClr val="FFFFFF">
                  <a:alpha val="33000"/>
                </a:srgbClr>
              </a:gs>
              <a:gs pos="82000">
                <a:srgbClr val="FFFFFF">
                  <a:alpha val="0"/>
                </a:srgbClr>
              </a:gs>
            </a:gsLst>
            <a:lin ang="2700000" scaled="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sp>
        <p:nvSpPr>
          <p:cNvPr id="17" name="Rectangle 19">
            <a:extLst>
              <a:ext uri="{FF2B5EF4-FFF2-40B4-BE49-F238E27FC236}">
                <a16:creationId xmlns:a16="http://schemas.microsoft.com/office/drawing/2014/main" id="{85F5244A-EB0C-4701-A376-B5E269D131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2878" y="3114161"/>
            <a:ext cx="6546664" cy="21544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algn="ctr"/>
            <a:r>
              <a:rPr lang="vi-VN" altLang="ru-UA" sz="2800" b="1" err="1">
                <a:solidFill>
                  <a:schemeClr val="bg2"/>
                </a:solidFill>
                <a:latin typeface="Montserrat Medium" panose="00000600000000000000" pitchFamily="50" charset="-52"/>
              </a:rPr>
              <a:t>Slider</a:t>
            </a:r>
            <a:r>
              <a:rPr lang="vi-VN" altLang="ru-UA" sz="2800" b="1">
                <a:solidFill>
                  <a:schemeClr val="bg2"/>
                </a:solidFill>
                <a:latin typeface="Montserrat Medium" panose="00000600000000000000" pitchFamily="50" charset="-52"/>
              </a:rPr>
              <a:t> trong </a:t>
            </a:r>
            <a:r>
              <a:rPr lang="vi-VN" altLang="ru-UA" sz="2800" b="1" err="1">
                <a:solidFill>
                  <a:schemeClr val="bg2"/>
                </a:solidFill>
                <a:latin typeface="Montserrat Medium" panose="00000600000000000000" pitchFamily="50" charset="-52"/>
              </a:rPr>
              <a:t>Flutter</a:t>
            </a:r>
            <a:r>
              <a:rPr lang="vi-VN" altLang="ru-UA" sz="2800" b="1">
                <a:solidFill>
                  <a:schemeClr val="bg2"/>
                </a:solidFill>
                <a:latin typeface="Montserrat Medium" panose="00000600000000000000" pitchFamily="50" charset="-52"/>
              </a:rPr>
              <a:t> là một </a:t>
            </a:r>
            <a:r>
              <a:rPr lang="vi-VN" altLang="ru-UA" sz="2800" b="1" err="1">
                <a:solidFill>
                  <a:schemeClr val="bg2"/>
                </a:solidFill>
                <a:latin typeface="Montserrat Medium" panose="00000600000000000000" pitchFamily="50" charset="-52"/>
              </a:rPr>
              <a:t>widget</a:t>
            </a:r>
            <a:endParaRPr lang="vi-VN" altLang="ru-UA" sz="2800" b="1">
              <a:solidFill>
                <a:schemeClr val="bg2"/>
              </a:solidFill>
              <a:latin typeface="Montserrat Medium" panose="00000600000000000000" pitchFamily="50" charset="-52"/>
            </a:endParaRPr>
          </a:p>
          <a:p>
            <a:pPr lvl="0" algn="ctr"/>
            <a:r>
              <a:rPr lang="vi-VN" altLang="ru-UA" sz="2800" b="1">
                <a:solidFill>
                  <a:schemeClr val="bg2"/>
                </a:solidFill>
                <a:latin typeface="Montserrat Medium" panose="00000600000000000000" pitchFamily="50" charset="-52"/>
              </a:rPr>
              <a:t>Cho phép người dùng chọn một giá</a:t>
            </a:r>
          </a:p>
          <a:p>
            <a:pPr lvl="0" algn="ctr"/>
            <a:r>
              <a:rPr lang="vi-VN" altLang="ru-UA" sz="2800" b="1">
                <a:solidFill>
                  <a:schemeClr val="bg2"/>
                </a:solidFill>
                <a:latin typeface="Montserrat Medium" panose="00000600000000000000" pitchFamily="50" charset="-52"/>
              </a:rPr>
              <a:t>Trị số liên tục hoặc rời rạc bằng cách</a:t>
            </a:r>
          </a:p>
          <a:p>
            <a:pPr lvl="0" algn="ctr"/>
            <a:r>
              <a:rPr lang="vi-VN" altLang="ru-UA" sz="2800" b="1">
                <a:solidFill>
                  <a:schemeClr val="bg2"/>
                </a:solidFill>
                <a:latin typeface="Montserrat Medium" panose="00000600000000000000" pitchFamily="50" charset="-52"/>
              </a:rPr>
              <a:t>Kéo một núm trượt dọc theo thanh</a:t>
            </a:r>
          </a:p>
          <a:p>
            <a:pPr lvl="0" algn="ctr"/>
            <a:r>
              <a:rPr lang="vi-VN" altLang="ru-UA" sz="2800" b="1">
                <a:solidFill>
                  <a:schemeClr val="bg2"/>
                </a:solidFill>
                <a:latin typeface="Montserrat Medium" panose="00000600000000000000" pitchFamily="50" charset="-52"/>
              </a:rPr>
              <a:t>trượt</a:t>
            </a:r>
            <a:r>
              <a:rPr lang="en-US" altLang="ru-UA" sz="2800" b="1">
                <a:solidFill>
                  <a:schemeClr val="bg2"/>
                </a:solidFill>
                <a:latin typeface="Montserrat Medium" panose="00000600000000000000" pitchFamily="50" charset="-52"/>
              </a:rPr>
              <a:t>.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9CA544C-105C-C1D7-2CF3-D52271698EEE}"/>
              </a:ext>
            </a:extLst>
          </p:cNvPr>
          <p:cNvGrpSpPr/>
          <p:nvPr/>
        </p:nvGrpSpPr>
        <p:grpSpPr>
          <a:xfrm>
            <a:off x="2023904" y="4994557"/>
            <a:ext cx="2396050" cy="2389054"/>
            <a:chOff x="551559" y="4354644"/>
            <a:chExt cx="2396050" cy="2389054"/>
          </a:xfrm>
        </p:grpSpPr>
        <p:sp>
          <p:nvSpPr>
            <p:cNvPr id="31" name="Oval 7">
              <a:extLst>
                <a:ext uri="{FF2B5EF4-FFF2-40B4-BE49-F238E27FC236}">
                  <a16:creationId xmlns:a16="http://schemas.microsoft.com/office/drawing/2014/main" id="{BA7A5980-39B3-7912-65B8-C01E93D1B1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59" y="4354644"/>
              <a:ext cx="2396050" cy="2389054"/>
            </a:xfrm>
            <a:prstGeom prst="ellipse">
              <a:avLst/>
            </a:prstGeom>
            <a:gradFill flip="none" rotWithShape="1">
              <a:gsLst>
                <a:gs pos="100000">
                  <a:schemeClr val="accent3">
                    <a:lumMod val="50000"/>
                  </a:schemeClr>
                </a:gs>
                <a:gs pos="23000">
                  <a:schemeClr val="accent3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softEdge rad="6477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2305D5E3-75C8-57C2-25BB-8ECAF97896A5}"/>
                </a:ext>
              </a:extLst>
            </p:cNvPr>
            <p:cNvGrpSpPr/>
            <p:nvPr/>
          </p:nvGrpSpPr>
          <p:grpSpPr>
            <a:xfrm>
              <a:off x="623992" y="4478846"/>
              <a:ext cx="1697405" cy="1614661"/>
              <a:chOff x="623992" y="4478846"/>
              <a:chExt cx="1697405" cy="1614661"/>
            </a:xfrm>
          </p:grpSpPr>
          <p:sp>
            <p:nvSpPr>
              <p:cNvPr id="33" name="Oval 7">
                <a:extLst>
                  <a:ext uri="{FF2B5EF4-FFF2-40B4-BE49-F238E27FC236}">
                    <a16:creationId xmlns:a16="http://schemas.microsoft.com/office/drawing/2014/main" id="{5F679F47-7901-514A-9880-BF4488A3A8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0358" y="4527056"/>
                <a:ext cx="1571039" cy="1566451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75000"/>
                    </a:schemeClr>
                  </a:gs>
                  <a:gs pos="23000">
                    <a:schemeClr val="accent3">
                      <a:lumMod val="60000"/>
                      <a:lumOff val="40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>
                  <a:solidFill>
                    <a:schemeClr val="lt1"/>
                  </a:solidFill>
                </a:endParaRPr>
              </a:p>
            </p:txBody>
          </p:sp>
          <p:sp>
            <p:nvSpPr>
              <p:cNvPr id="34" name="Oval 7">
                <a:extLst>
                  <a:ext uri="{FF2B5EF4-FFF2-40B4-BE49-F238E27FC236}">
                    <a16:creationId xmlns:a16="http://schemas.microsoft.com/office/drawing/2014/main" id="{2DAF92B5-6E02-563C-F095-3639B65CDF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8900000">
                <a:off x="623992" y="4478846"/>
                <a:ext cx="1508823" cy="1220581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20000"/>
                      <a:lumOff val="80000"/>
                      <a:alpha val="85000"/>
                    </a:schemeClr>
                  </a:gs>
                  <a:gs pos="0">
                    <a:schemeClr val="accent3">
                      <a:lumMod val="20000"/>
                      <a:lumOff val="8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  <a:effectLst>
                <a:softEdge rad="241300"/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</p:grp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CEA2905D-7992-E3AF-3BA3-FBAC595BB874}"/>
              </a:ext>
            </a:extLst>
          </p:cNvPr>
          <p:cNvGrpSpPr/>
          <p:nvPr/>
        </p:nvGrpSpPr>
        <p:grpSpPr>
          <a:xfrm rot="18900000">
            <a:off x="3682703" y="2488606"/>
            <a:ext cx="337958" cy="213100"/>
            <a:chOff x="7679006" y="5792679"/>
            <a:chExt cx="337958" cy="337958"/>
          </a:xfrm>
        </p:grpSpPr>
        <p:sp>
          <p:nvSpPr>
            <p:cNvPr id="47" name="Freeform 9">
              <a:extLst>
                <a:ext uri="{FF2B5EF4-FFF2-40B4-BE49-F238E27FC236}">
                  <a16:creationId xmlns:a16="http://schemas.microsoft.com/office/drawing/2014/main" id="{979517B6-C6F5-6A78-6E2F-329F91ABED4B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798035" y="5792679"/>
              <a:ext cx="99899" cy="337958"/>
            </a:xfrm>
            <a:custGeom>
              <a:avLst/>
              <a:gdLst>
                <a:gd name="T0" fmla="*/ 53 w 106"/>
                <a:gd name="T1" fmla="*/ 358 h 358"/>
                <a:gd name="T2" fmla="*/ 0 w 106"/>
                <a:gd name="T3" fmla="*/ 306 h 358"/>
                <a:gd name="T4" fmla="*/ 0 w 106"/>
                <a:gd name="T5" fmla="*/ 52 h 358"/>
                <a:gd name="T6" fmla="*/ 53 w 106"/>
                <a:gd name="T7" fmla="*/ 0 h 358"/>
                <a:gd name="T8" fmla="*/ 106 w 106"/>
                <a:gd name="T9" fmla="*/ 52 h 358"/>
                <a:gd name="T10" fmla="*/ 106 w 106"/>
                <a:gd name="T11" fmla="*/ 306 h 358"/>
                <a:gd name="T12" fmla="*/ 53 w 106"/>
                <a:gd name="T13" fmla="*/ 358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" h="358">
                  <a:moveTo>
                    <a:pt x="53" y="358"/>
                  </a:moveTo>
                  <a:cubicBezTo>
                    <a:pt x="24" y="358"/>
                    <a:pt x="0" y="335"/>
                    <a:pt x="0" y="306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2" y="0"/>
                    <a:pt x="106" y="23"/>
                    <a:pt x="106" y="52"/>
                  </a:cubicBezTo>
                  <a:cubicBezTo>
                    <a:pt x="106" y="306"/>
                    <a:pt x="106" y="306"/>
                    <a:pt x="106" y="306"/>
                  </a:cubicBezTo>
                  <a:cubicBezTo>
                    <a:pt x="106" y="335"/>
                    <a:pt x="82" y="358"/>
                    <a:pt x="53" y="358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48" name="Freeform 10">
              <a:extLst>
                <a:ext uri="{FF2B5EF4-FFF2-40B4-BE49-F238E27FC236}">
                  <a16:creationId xmlns:a16="http://schemas.microsoft.com/office/drawing/2014/main" id="{663B1819-DF3F-19BE-258F-29F71CA66401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679006" y="5911708"/>
              <a:ext cx="337958" cy="99899"/>
            </a:xfrm>
            <a:custGeom>
              <a:avLst/>
              <a:gdLst>
                <a:gd name="T0" fmla="*/ 358 w 358"/>
                <a:gd name="T1" fmla="*/ 53 h 106"/>
                <a:gd name="T2" fmla="*/ 306 w 358"/>
                <a:gd name="T3" fmla="*/ 106 h 106"/>
                <a:gd name="T4" fmla="*/ 52 w 358"/>
                <a:gd name="T5" fmla="*/ 106 h 106"/>
                <a:gd name="T6" fmla="*/ 0 w 358"/>
                <a:gd name="T7" fmla="*/ 53 h 106"/>
                <a:gd name="T8" fmla="*/ 52 w 358"/>
                <a:gd name="T9" fmla="*/ 0 h 106"/>
                <a:gd name="T10" fmla="*/ 306 w 358"/>
                <a:gd name="T11" fmla="*/ 0 h 106"/>
                <a:gd name="T12" fmla="*/ 358 w 358"/>
                <a:gd name="T13" fmla="*/ 5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8" h="106">
                  <a:moveTo>
                    <a:pt x="358" y="53"/>
                  </a:moveTo>
                  <a:cubicBezTo>
                    <a:pt x="358" y="82"/>
                    <a:pt x="335" y="106"/>
                    <a:pt x="306" y="106"/>
                  </a:cubicBezTo>
                  <a:cubicBezTo>
                    <a:pt x="52" y="106"/>
                    <a:pt x="52" y="106"/>
                    <a:pt x="52" y="106"/>
                  </a:cubicBezTo>
                  <a:cubicBezTo>
                    <a:pt x="23" y="106"/>
                    <a:pt x="0" y="82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35" y="0"/>
                    <a:pt x="358" y="24"/>
                    <a:pt x="358" y="53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sp>
        <p:nvSpPr>
          <p:cNvPr id="2" name="Rectangle 31">
            <a:extLst>
              <a:ext uri="{FF2B5EF4-FFF2-40B4-BE49-F238E27FC236}">
                <a16:creationId xmlns:a16="http://schemas.microsoft.com/office/drawing/2014/main" id="{48A81710-717C-591D-060C-26F3C88116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8781" y="436425"/>
            <a:ext cx="7221529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ru-UA" sz="3200" b="1">
                <a:solidFill>
                  <a:schemeClr val="bg2"/>
                </a:solidFill>
                <a:latin typeface="Montserrat" panose="00000500000000000000" pitchFamily="50" charset="-52"/>
              </a:rPr>
              <a:t>3. Switch, Checkbox, Radio, Slider</a:t>
            </a:r>
            <a:endParaRPr lang="ru-UA" altLang="ru-UA" sz="3200" b="1">
              <a:solidFill>
                <a:schemeClr val="bg2"/>
              </a:solidFill>
              <a:latin typeface="Montserrat" panose="00000500000000000000" pitchFamily="50" charset="-5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7383A0-71D3-07F0-4C7E-2DCC68506F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1043" y="1836067"/>
            <a:ext cx="3077004" cy="1209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892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4.58333E-6 -4.81481E-6 L -0.00026 0.19352 " pathEditMode="relative" rAng="0" ptsTypes="AA">
                                      <p:cBhvr>
                                        <p:cTn id="9" dur="6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9676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-4.07407E-6 L -0.00117 0.19653 " pathEditMode="relative" rAng="0" ptsTypes="AA">
                                      <p:cBhvr>
                                        <p:cTn id="14" dur="6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" y="9815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repeatCount="indefinite" autoRev="1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1.45833E-6 -0.02755 L -0.11393 -0.02755 " pathEditMode="relative" rAng="0" ptsTypes="AA">
                                      <p:cBhvr>
                                        <p:cTn id="19" dur="6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03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repeatCount="indefinite" autoRev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2.70833E-6 -0.02754 L -2.70833E-6 -0.13333 " pathEditMode="relative" rAng="0" ptsTypes="AA">
                                      <p:cBhvr>
                                        <p:cTn id="24" dur="6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301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9" dur="5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2" grpId="1" animBg="1"/>
      <p:bldP spid="40" grpId="0" animBg="1"/>
      <p:bldP spid="40" grpId="1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121406-3D45-B047-5338-3FE63A7108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124C1F96-13DD-61DB-AADF-E7134DF26AFF}"/>
              </a:ext>
            </a:extLst>
          </p:cNvPr>
          <p:cNvGrpSpPr/>
          <p:nvPr/>
        </p:nvGrpSpPr>
        <p:grpSpPr>
          <a:xfrm>
            <a:off x="8477655" y="2216449"/>
            <a:ext cx="2248993" cy="2242428"/>
            <a:chOff x="6772802" y="1406220"/>
            <a:chExt cx="2248993" cy="2242428"/>
          </a:xfrm>
        </p:grpSpPr>
        <p:sp>
          <p:nvSpPr>
            <p:cNvPr id="24" name="Oval 7">
              <a:extLst>
                <a:ext uri="{FF2B5EF4-FFF2-40B4-BE49-F238E27FC236}">
                  <a16:creationId xmlns:a16="http://schemas.microsoft.com/office/drawing/2014/main" id="{C5B9C478-7101-0363-0478-97B57339F5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72802" y="1406220"/>
              <a:ext cx="2248993" cy="2242428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  <a:effectLst>
              <a:softEdge rad="6985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21" name="Oval 7">
              <a:extLst>
                <a:ext uri="{FF2B5EF4-FFF2-40B4-BE49-F238E27FC236}">
                  <a16:creationId xmlns:a16="http://schemas.microsoft.com/office/drawing/2014/main" id="{B745010E-4202-BD66-1828-6FFD7C6FA2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18460" y="1579953"/>
              <a:ext cx="1315298" cy="1311458"/>
            </a:xfrm>
            <a:prstGeom prst="ellipse">
              <a:avLst/>
            </a:prstGeom>
            <a:gradFill flip="none" rotWithShape="1">
              <a:gsLst>
                <a:gs pos="100000">
                  <a:schemeClr val="accent4">
                    <a:lumMod val="75000"/>
                  </a:schemeClr>
                </a:gs>
                <a:gs pos="23000">
                  <a:schemeClr val="accent6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</p:grpSp>
      <p:sp>
        <p:nvSpPr>
          <p:cNvPr id="22" name="Blur_Sphere">
            <a:extLst>
              <a:ext uri="{FF2B5EF4-FFF2-40B4-BE49-F238E27FC236}">
                <a16:creationId xmlns:a16="http://schemas.microsoft.com/office/drawing/2014/main" id="{AAE60EEF-4943-7BB4-10D7-E07C28F8F277}"/>
              </a:ext>
            </a:extLst>
          </p:cNvPr>
          <p:cNvSpPr/>
          <p:nvPr/>
        </p:nvSpPr>
        <p:spPr>
          <a:xfrm>
            <a:off x="8523062" y="2131774"/>
            <a:ext cx="1159496" cy="1168289"/>
          </a:xfrm>
          <a:custGeom>
            <a:avLst/>
            <a:gdLst>
              <a:gd name="connsiteX0" fmla="*/ 618292 w 784147"/>
              <a:gd name="connsiteY0" fmla="*/ 0 h 1232974"/>
              <a:gd name="connsiteX1" fmla="*/ 742899 w 784147"/>
              <a:gd name="connsiteY1" fmla="*/ 12525 h 1232974"/>
              <a:gd name="connsiteX2" fmla="*/ 784147 w 784147"/>
              <a:gd name="connsiteY2" fmla="*/ 25292 h 1232974"/>
              <a:gd name="connsiteX3" fmla="*/ 784147 w 784147"/>
              <a:gd name="connsiteY3" fmla="*/ 1207683 h 1232974"/>
              <a:gd name="connsiteX4" fmla="*/ 742899 w 784147"/>
              <a:gd name="connsiteY4" fmla="*/ 1220449 h 1232974"/>
              <a:gd name="connsiteX5" fmla="*/ 618292 w 784147"/>
              <a:gd name="connsiteY5" fmla="*/ 1232974 h 1232974"/>
              <a:gd name="connsiteX6" fmla="*/ 0 w 784147"/>
              <a:gd name="connsiteY6" fmla="*/ 616487 h 1232974"/>
              <a:gd name="connsiteX7" fmla="*/ 618292 w 784147"/>
              <a:gd name="connsiteY7" fmla="*/ 0 h 1232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4147" h="1232974">
                <a:moveTo>
                  <a:pt x="618292" y="0"/>
                </a:moveTo>
                <a:cubicBezTo>
                  <a:pt x="660976" y="0"/>
                  <a:pt x="702650" y="4313"/>
                  <a:pt x="742899" y="12525"/>
                </a:cubicBezTo>
                <a:lnTo>
                  <a:pt x="784147" y="25292"/>
                </a:lnTo>
                <a:lnTo>
                  <a:pt x="784147" y="1207683"/>
                </a:lnTo>
                <a:lnTo>
                  <a:pt x="742899" y="1220449"/>
                </a:lnTo>
                <a:cubicBezTo>
                  <a:pt x="702650" y="1228661"/>
                  <a:pt x="660976" y="1232974"/>
                  <a:pt x="618292" y="1232974"/>
                </a:cubicBezTo>
                <a:cubicBezTo>
                  <a:pt x="276819" y="1232974"/>
                  <a:pt x="0" y="956963"/>
                  <a:pt x="0" y="616487"/>
                </a:cubicBezTo>
                <a:cubicBezTo>
                  <a:pt x="0" y="276011"/>
                  <a:pt x="276819" y="0"/>
                  <a:pt x="618292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4">
                  <a:lumMod val="75000"/>
                  <a:alpha val="60000"/>
                </a:schemeClr>
              </a:gs>
              <a:gs pos="23000">
                <a:schemeClr val="accent6">
                  <a:alpha val="6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2159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40" name="Oval 23">
            <a:extLst>
              <a:ext uri="{FF2B5EF4-FFF2-40B4-BE49-F238E27FC236}">
                <a16:creationId xmlns:a16="http://schemas.microsoft.com/office/drawing/2014/main" id="{B48516E9-BEE9-DF41-4063-E1C8D0F71F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19325" y="5382042"/>
            <a:ext cx="1216000" cy="1219387"/>
          </a:xfrm>
          <a:prstGeom prst="ellipse">
            <a:avLst/>
          </a:prstGeom>
          <a:gradFill flip="none" rotWithShape="1">
            <a:gsLst>
              <a:gs pos="100000">
                <a:schemeClr val="accent3"/>
              </a:gs>
              <a:gs pos="23000">
                <a:schemeClr val="accent1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3175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8AC8F6E9-0960-851F-C7C9-FB4F6A1B4FFA}"/>
              </a:ext>
            </a:extLst>
          </p:cNvPr>
          <p:cNvGrpSpPr/>
          <p:nvPr/>
        </p:nvGrpSpPr>
        <p:grpSpPr>
          <a:xfrm>
            <a:off x="2023904" y="4994557"/>
            <a:ext cx="2396050" cy="2389054"/>
            <a:chOff x="551559" y="4354644"/>
            <a:chExt cx="2396050" cy="2389054"/>
          </a:xfrm>
        </p:grpSpPr>
        <p:sp>
          <p:nvSpPr>
            <p:cNvPr id="31" name="Oval 7">
              <a:extLst>
                <a:ext uri="{FF2B5EF4-FFF2-40B4-BE49-F238E27FC236}">
                  <a16:creationId xmlns:a16="http://schemas.microsoft.com/office/drawing/2014/main" id="{C5FDE971-C430-1CF5-DBB6-CEB0D3429D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59" y="4354644"/>
              <a:ext cx="2396050" cy="2389054"/>
            </a:xfrm>
            <a:prstGeom prst="ellipse">
              <a:avLst/>
            </a:prstGeom>
            <a:gradFill flip="none" rotWithShape="1">
              <a:gsLst>
                <a:gs pos="100000">
                  <a:schemeClr val="accent3">
                    <a:lumMod val="50000"/>
                  </a:schemeClr>
                </a:gs>
                <a:gs pos="23000">
                  <a:schemeClr val="accent3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softEdge rad="6477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02DFC676-5AE8-B4D4-F61C-5701D6E99962}"/>
                </a:ext>
              </a:extLst>
            </p:cNvPr>
            <p:cNvGrpSpPr/>
            <p:nvPr/>
          </p:nvGrpSpPr>
          <p:grpSpPr>
            <a:xfrm>
              <a:off x="623992" y="4478846"/>
              <a:ext cx="1697405" cy="1614661"/>
              <a:chOff x="623992" y="4478846"/>
              <a:chExt cx="1697405" cy="1614661"/>
            </a:xfrm>
          </p:grpSpPr>
          <p:sp>
            <p:nvSpPr>
              <p:cNvPr id="33" name="Oval 7">
                <a:extLst>
                  <a:ext uri="{FF2B5EF4-FFF2-40B4-BE49-F238E27FC236}">
                    <a16:creationId xmlns:a16="http://schemas.microsoft.com/office/drawing/2014/main" id="{AC800F01-C1AC-4A4D-338F-A95154F07F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0358" y="4527056"/>
                <a:ext cx="1571039" cy="1566451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75000"/>
                    </a:schemeClr>
                  </a:gs>
                  <a:gs pos="23000">
                    <a:schemeClr val="accent3">
                      <a:lumMod val="60000"/>
                      <a:lumOff val="40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>
                  <a:solidFill>
                    <a:schemeClr val="lt1"/>
                  </a:solidFill>
                </a:endParaRPr>
              </a:p>
            </p:txBody>
          </p:sp>
          <p:sp>
            <p:nvSpPr>
              <p:cNvPr id="34" name="Oval 7">
                <a:extLst>
                  <a:ext uri="{FF2B5EF4-FFF2-40B4-BE49-F238E27FC236}">
                    <a16:creationId xmlns:a16="http://schemas.microsoft.com/office/drawing/2014/main" id="{6BCAA604-CCEC-7CFA-5080-41046FC2F4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8900000">
                <a:off x="623992" y="4478846"/>
                <a:ext cx="1508823" cy="1220581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20000"/>
                      <a:lumOff val="80000"/>
                      <a:alpha val="85000"/>
                    </a:schemeClr>
                  </a:gs>
                  <a:gs pos="0">
                    <a:schemeClr val="accent3">
                      <a:lumMod val="20000"/>
                      <a:lumOff val="8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  <a:effectLst>
                <a:softEdge rad="241300"/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</p:grp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C52D3BF-489E-326B-7BA6-3143FBB64F87}"/>
              </a:ext>
            </a:extLst>
          </p:cNvPr>
          <p:cNvGrpSpPr/>
          <p:nvPr/>
        </p:nvGrpSpPr>
        <p:grpSpPr>
          <a:xfrm rot="18900000">
            <a:off x="3682703" y="2488606"/>
            <a:ext cx="337958" cy="213100"/>
            <a:chOff x="7679006" y="5792679"/>
            <a:chExt cx="337958" cy="337958"/>
          </a:xfrm>
        </p:grpSpPr>
        <p:sp>
          <p:nvSpPr>
            <p:cNvPr id="47" name="Freeform 9">
              <a:extLst>
                <a:ext uri="{FF2B5EF4-FFF2-40B4-BE49-F238E27FC236}">
                  <a16:creationId xmlns:a16="http://schemas.microsoft.com/office/drawing/2014/main" id="{980F06E6-2386-5201-9E52-659904D93D7F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798035" y="5792679"/>
              <a:ext cx="99899" cy="337958"/>
            </a:xfrm>
            <a:custGeom>
              <a:avLst/>
              <a:gdLst>
                <a:gd name="T0" fmla="*/ 53 w 106"/>
                <a:gd name="T1" fmla="*/ 358 h 358"/>
                <a:gd name="T2" fmla="*/ 0 w 106"/>
                <a:gd name="T3" fmla="*/ 306 h 358"/>
                <a:gd name="T4" fmla="*/ 0 w 106"/>
                <a:gd name="T5" fmla="*/ 52 h 358"/>
                <a:gd name="T6" fmla="*/ 53 w 106"/>
                <a:gd name="T7" fmla="*/ 0 h 358"/>
                <a:gd name="T8" fmla="*/ 106 w 106"/>
                <a:gd name="T9" fmla="*/ 52 h 358"/>
                <a:gd name="T10" fmla="*/ 106 w 106"/>
                <a:gd name="T11" fmla="*/ 306 h 358"/>
                <a:gd name="T12" fmla="*/ 53 w 106"/>
                <a:gd name="T13" fmla="*/ 358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" h="358">
                  <a:moveTo>
                    <a:pt x="53" y="358"/>
                  </a:moveTo>
                  <a:cubicBezTo>
                    <a:pt x="24" y="358"/>
                    <a:pt x="0" y="335"/>
                    <a:pt x="0" y="306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2" y="0"/>
                    <a:pt x="106" y="23"/>
                    <a:pt x="106" y="52"/>
                  </a:cubicBezTo>
                  <a:cubicBezTo>
                    <a:pt x="106" y="306"/>
                    <a:pt x="106" y="306"/>
                    <a:pt x="106" y="306"/>
                  </a:cubicBezTo>
                  <a:cubicBezTo>
                    <a:pt x="106" y="335"/>
                    <a:pt x="82" y="358"/>
                    <a:pt x="53" y="358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48" name="Freeform 10">
              <a:extLst>
                <a:ext uri="{FF2B5EF4-FFF2-40B4-BE49-F238E27FC236}">
                  <a16:creationId xmlns:a16="http://schemas.microsoft.com/office/drawing/2014/main" id="{475E8120-A309-3015-E195-4CDBB7C3D38F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679006" y="5911708"/>
              <a:ext cx="337958" cy="99899"/>
            </a:xfrm>
            <a:custGeom>
              <a:avLst/>
              <a:gdLst>
                <a:gd name="T0" fmla="*/ 358 w 358"/>
                <a:gd name="T1" fmla="*/ 53 h 106"/>
                <a:gd name="T2" fmla="*/ 306 w 358"/>
                <a:gd name="T3" fmla="*/ 106 h 106"/>
                <a:gd name="T4" fmla="*/ 52 w 358"/>
                <a:gd name="T5" fmla="*/ 106 h 106"/>
                <a:gd name="T6" fmla="*/ 0 w 358"/>
                <a:gd name="T7" fmla="*/ 53 h 106"/>
                <a:gd name="T8" fmla="*/ 52 w 358"/>
                <a:gd name="T9" fmla="*/ 0 h 106"/>
                <a:gd name="T10" fmla="*/ 306 w 358"/>
                <a:gd name="T11" fmla="*/ 0 h 106"/>
                <a:gd name="T12" fmla="*/ 358 w 358"/>
                <a:gd name="T13" fmla="*/ 5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8" h="106">
                  <a:moveTo>
                    <a:pt x="358" y="53"/>
                  </a:moveTo>
                  <a:cubicBezTo>
                    <a:pt x="358" y="82"/>
                    <a:pt x="335" y="106"/>
                    <a:pt x="306" y="106"/>
                  </a:cubicBezTo>
                  <a:cubicBezTo>
                    <a:pt x="52" y="106"/>
                    <a:pt x="52" y="106"/>
                    <a:pt x="52" y="106"/>
                  </a:cubicBezTo>
                  <a:cubicBezTo>
                    <a:pt x="23" y="106"/>
                    <a:pt x="0" y="82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35" y="0"/>
                    <a:pt x="358" y="24"/>
                    <a:pt x="358" y="53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sp>
        <p:nvSpPr>
          <p:cNvPr id="2" name="Rectangle 31">
            <a:extLst>
              <a:ext uri="{FF2B5EF4-FFF2-40B4-BE49-F238E27FC236}">
                <a16:creationId xmlns:a16="http://schemas.microsoft.com/office/drawing/2014/main" id="{A5AFBC24-8E8F-518C-B638-1C223FB939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46871" y="154956"/>
            <a:ext cx="7221529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ru-UA" sz="3200" b="1">
                <a:solidFill>
                  <a:schemeClr val="bg2"/>
                </a:solidFill>
                <a:latin typeface="Montserrat" panose="00000500000000000000" pitchFamily="50" charset="-52"/>
              </a:rPr>
              <a:t>3. Switch, Checkbox, Radio, Slider</a:t>
            </a:r>
            <a:endParaRPr lang="ru-UA" altLang="ru-UA" sz="3200" b="1">
              <a:solidFill>
                <a:schemeClr val="bg2"/>
              </a:solidFill>
              <a:latin typeface="Montserrat" panose="00000500000000000000" pitchFamily="50" charset="-52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FB77B86-F481-5711-D562-F6DEA2DA31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294381"/>
              </p:ext>
            </p:extLst>
          </p:nvPr>
        </p:nvGraphicFramePr>
        <p:xfrm>
          <a:off x="5864611" y="1143103"/>
          <a:ext cx="5934729" cy="5369199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711179">
                  <a:extLst>
                    <a:ext uri="{9D8B030D-6E8A-4147-A177-3AD203B41FA5}">
                      <a16:colId xmlns:a16="http://schemas.microsoft.com/office/drawing/2014/main" val="810982663"/>
                    </a:ext>
                  </a:extLst>
                </a:gridCol>
                <a:gridCol w="1932104">
                  <a:extLst>
                    <a:ext uri="{9D8B030D-6E8A-4147-A177-3AD203B41FA5}">
                      <a16:colId xmlns:a16="http://schemas.microsoft.com/office/drawing/2014/main" val="342249200"/>
                    </a:ext>
                  </a:extLst>
                </a:gridCol>
                <a:gridCol w="2291446">
                  <a:extLst>
                    <a:ext uri="{9D8B030D-6E8A-4147-A177-3AD203B41FA5}">
                      <a16:colId xmlns:a16="http://schemas.microsoft.com/office/drawing/2014/main" val="1707999068"/>
                    </a:ext>
                  </a:extLst>
                </a:gridCol>
              </a:tblGrid>
              <a:tr h="66197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Thuộc </a:t>
                      </a:r>
                      <a:r>
                        <a:rPr lang="vi-VN"/>
                        <a:t>tính/ Phương thức</a:t>
                      </a: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Kiểu dữ liệu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Mô tả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3293119"/>
                  </a:ext>
                </a:extLst>
              </a:tr>
              <a:tr h="66197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err="1"/>
                        <a:t>initialValue</a:t>
                      </a: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/>
                        <a:t>double</a:t>
                      </a: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/>
                        <a:t>Giá trị ban đầu của </a:t>
                      </a:r>
                      <a:r>
                        <a:rPr lang="vi-VN" err="1"/>
                        <a:t>slider</a:t>
                      </a: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0150195"/>
                  </a:ext>
                </a:extLst>
              </a:tr>
              <a:tr h="47205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1800" b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min</a:t>
                      </a:r>
                      <a:endParaRPr lang="en-ID" sz="1800" b="0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err="1"/>
                        <a:t>double</a:t>
                      </a: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err="1"/>
                        <a:t>Giá</a:t>
                      </a:r>
                      <a:r>
                        <a:rPr lang="en-ID"/>
                        <a:t> </a:t>
                      </a:r>
                      <a:r>
                        <a:rPr lang="en-ID" err="1"/>
                        <a:t>trị</a:t>
                      </a:r>
                      <a:r>
                        <a:rPr lang="en-ID"/>
                        <a:t> </a:t>
                      </a:r>
                      <a:r>
                        <a:rPr lang="en-ID" err="1"/>
                        <a:t>nhỏ</a:t>
                      </a:r>
                      <a:r>
                        <a:rPr lang="en-ID"/>
                        <a:t> </a:t>
                      </a:r>
                      <a:r>
                        <a:rPr lang="en-ID" err="1"/>
                        <a:t>nhất</a:t>
                      </a:r>
                      <a:r>
                        <a:rPr lang="en-ID"/>
                        <a:t> </a:t>
                      </a:r>
                      <a:r>
                        <a:rPr lang="en-ID" err="1"/>
                        <a:t>của</a:t>
                      </a:r>
                      <a:r>
                        <a:rPr lang="en-ID"/>
                        <a:t> slider</a:t>
                      </a:r>
                      <a:r>
                        <a:rPr lang="vi-VN"/>
                        <a:t>. </a:t>
                      </a: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1234087"/>
                  </a:ext>
                </a:extLst>
              </a:tr>
              <a:tr h="50381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err="1"/>
                        <a:t>max</a:t>
                      </a: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err="1"/>
                        <a:t>double</a:t>
                      </a: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err="1"/>
                        <a:t>Giá</a:t>
                      </a:r>
                      <a:r>
                        <a:rPr lang="en-ID"/>
                        <a:t> </a:t>
                      </a:r>
                      <a:r>
                        <a:rPr lang="en-ID" err="1"/>
                        <a:t>trị</a:t>
                      </a:r>
                      <a:r>
                        <a:rPr lang="en-ID"/>
                        <a:t> </a:t>
                      </a:r>
                      <a:r>
                        <a:rPr lang="vi-VN"/>
                        <a:t>lớn</a:t>
                      </a:r>
                      <a:r>
                        <a:rPr lang="en-ID"/>
                        <a:t> </a:t>
                      </a:r>
                      <a:r>
                        <a:rPr lang="en-ID" err="1"/>
                        <a:t>nhất</a:t>
                      </a:r>
                      <a:r>
                        <a:rPr lang="en-ID"/>
                        <a:t> </a:t>
                      </a:r>
                      <a:r>
                        <a:rPr lang="en-ID" err="1"/>
                        <a:t>của</a:t>
                      </a:r>
                      <a:r>
                        <a:rPr lang="en-ID"/>
                        <a:t> slider</a:t>
                      </a: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1136562"/>
                  </a:ext>
                </a:extLst>
              </a:tr>
              <a:tr h="66197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err="1"/>
                        <a:t>divisions</a:t>
                      </a: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err="1"/>
                        <a:t>int</a:t>
                      </a: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/>
                        <a:t>Số bước chia trên thanh </a:t>
                      </a:r>
                      <a:r>
                        <a:rPr lang="vi-VN" err="1"/>
                        <a:t>slider</a:t>
                      </a:r>
                      <a:r>
                        <a:rPr lang="en-ID"/>
                        <a:t>.</a:t>
                      </a: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7953509"/>
                  </a:ext>
                </a:extLst>
              </a:tr>
              <a:tr h="54621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err="1"/>
                        <a:t>onChanged</a:t>
                      </a: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err="1"/>
                        <a:t>ValueChanged</a:t>
                      </a:r>
                      <a:r>
                        <a:rPr lang="vi-VN"/>
                        <a:t>&lt;</a:t>
                      </a:r>
                      <a:r>
                        <a:rPr lang="vi-VN" err="1"/>
                        <a:t>double</a:t>
                      </a:r>
                      <a:r>
                        <a:rPr lang="vi-VN"/>
                        <a:t>&gt;</a:t>
                      </a: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/>
                        <a:t>C</a:t>
                      </a:r>
                      <a:r>
                        <a:rPr lang="en-ID" err="1"/>
                        <a:t>allback</a:t>
                      </a:r>
                      <a:r>
                        <a:rPr lang="en-ID"/>
                        <a:t> </a:t>
                      </a:r>
                      <a:r>
                        <a:rPr lang="en-ID" err="1"/>
                        <a:t>gọi</a:t>
                      </a:r>
                      <a:r>
                        <a:rPr lang="en-ID"/>
                        <a:t> </a:t>
                      </a:r>
                      <a:r>
                        <a:rPr lang="en-ID" err="1"/>
                        <a:t>khi</a:t>
                      </a:r>
                      <a:r>
                        <a:rPr lang="en-ID"/>
                        <a:t> </a:t>
                      </a:r>
                      <a:r>
                        <a:rPr lang="en-ID" err="1"/>
                        <a:t>giá</a:t>
                      </a:r>
                      <a:r>
                        <a:rPr lang="en-ID"/>
                        <a:t> </a:t>
                      </a:r>
                      <a:r>
                        <a:rPr lang="en-ID" err="1"/>
                        <a:t>trị</a:t>
                      </a:r>
                      <a:r>
                        <a:rPr lang="en-ID"/>
                        <a:t> slider </a:t>
                      </a:r>
                      <a:r>
                        <a:rPr lang="en-ID" err="1"/>
                        <a:t>thay</a:t>
                      </a:r>
                      <a:r>
                        <a:rPr lang="en-ID"/>
                        <a:t> </a:t>
                      </a:r>
                      <a:r>
                        <a:rPr lang="en-ID" err="1"/>
                        <a:t>đổi</a:t>
                      </a:r>
                      <a:r>
                        <a:rPr lang="en-ID"/>
                        <a:t>, </a:t>
                      </a:r>
                      <a:r>
                        <a:rPr lang="en-ID" err="1"/>
                        <a:t>trả</a:t>
                      </a:r>
                      <a:r>
                        <a:rPr lang="en-ID"/>
                        <a:t> </a:t>
                      </a:r>
                      <a:r>
                        <a:rPr lang="en-ID" err="1"/>
                        <a:t>về</a:t>
                      </a:r>
                      <a:r>
                        <a:rPr lang="en-ID"/>
                        <a:t> </a:t>
                      </a:r>
                      <a:r>
                        <a:rPr lang="en-ID" err="1"/>
                        <a:t>giá</a:t>
                      </a:r>
                      <a:r>
                        <a:rPr lang="en-ID"/>
                        <a:t> </a:t>
                      </a:r>
                      <a:r>
                        <a:rPr lang="en-ID" err="1"/>
                        <a:t>trị</a:t>
                      </a:r>
                      <a:r>
                        <a:rPr lang="en-ID"/>
                        <a:t> </a:t>
                      </a:r>
                      <a:r>
                        <a:rPr lang="en-ID" err="1"/>
                        <a:t>hiện</a:t>
                      </a:r>
                      <a:r>
                        <a:rPr lang="en-ID"/>
                        <a:t> </a:t>
                      </a:r>
                      <a:r>
                        <a:rPr lang="en-ID" err="1"/>
                        <a:t>tại</a:t>
                      </a: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6510841"/>
                  </a:ext>
                </a:extLst>
              </a:tr>
              <a:tr h="54621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err="1"/>
                        <a:t>createState</a:t>
                      </a:r>
                      <a:r>
                        <a:rPr lang="vi-VN"/>
                        <a:t>()</a:t>
                      </a: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err="1"/>
                        <a:t>State</a:t>
                      </a:r>
                      <a:r>
                        <a:rPr lang="vi-VN"/>
                        <a:t>&lt;</a:t>
                      </a:r>
                      <a:r>
                        <a:rPr lang="vi-VN" err="1"/>
                        <a:t>CustomSlider</a:t>
                      </a:r>
                      <a:r>
                        <a:rPr lang="vi-VN"/>
                        <a:t>&gt;</a:t>
                      </a: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/>
                        <a:t>Tạo giao diện và quản lí trạng thái </a:t>
                      </a:r>
                      <a:r>
                        <a:rPr lang="vi-VN" err="1"/>
                        <a:t>Slider</a:t>
                      </a: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486336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DE3862C2-3E40-9DBB-151B-C74241C094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346" y="1831570"/>
            <a:ext cx="5437737" cy="3550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463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4.58333E-6 -4.81481E-6 L -0.00026 0.19352 " pathEditMode="relative" rAng="0" ptsTypes="AA">
                                      <p:cBhvr>
                                        <p:cTn id="9" dur="6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9676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-4.07407E-6 L -0.00117 0.19653 " pathEditMode="relative" rAng="0" ptsTypes="AA">
                                      <p:cBhvr>
                                        <p:cTn id="14" dur="6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" y="9815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repeatCount="indefinite" autoRev="1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1.45833E-6 -0.02755 L -0.11393 -0.02755 " pathEditMode="relative" rAng="0" ptsTypes="AA">
                                      <p:cBhvr>
                                        <p:cTn id="19" dur="6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03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repeatCount="indefinite" autoRev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2.70833E-6 -0.02754 L -2.70833E-6 -0.13333 " pathEditMode="relative" rAng="0" ptsTypes="AA">
                                      <p:cBhvr>
                                        <p:cTn id="24" dur="6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301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9" dur="5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2" grpId="1" animBg="1"/>
      <p:bldP spid="40" grpId="0" animBg="1"/>
      <p:bldP spid="40" grpId="1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39288C-2D62-DD48-E399-5FF33B16BD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C0827F2C-D15B-7B9E-0DF0-CCCC9102F0FC}"/>
              </a:ext>
            </a:extLst>
          </p:cNvPr>
          <p:cNvGrpSpPr/>
          <p:nvPr/>
        </p:nvGrpSpPr>
        <p:grpSpPr>
          <a:xfrm>
            <a:off x="8477655" y="2216449"/>
            <a:ext cx="2248993" cy="2242428"/>
            <a:chOff x="6772802" y="1406220"/>
            <a:chExt cx="2248993" cy="2242428"/>
          </a:xfrm>
        </p:grpSpPr>
        <p:sp>
          <p:nvSpPr>
            <p:cNvPr id="24" name="Oval 7">
              <a:extLst>
                <a:ext uri="{FF2B5EF4-FFF2-40B4-BE49-F238E27FC236}">
                  <a16:creationId xmlns:a16="http://schemas.microsoft.com/office/drawing/2014/main" id="{5413D23E-55E8-17B8-3187-4222E43C44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72802" y="1406220"/>
              <a:ext cx="2248993" cy="2242428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  <a:effectLst>
              <a:softEdge rad="6985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21" name="Oval 7">
              <a:extLst>
                <a:ext uri="{FF2B5EF4-FFF2-40B4-BE49-F238E27FC236}">
                  <a16:creationId xmlns:a16="http://schemas.microsoft.com/office/drawing/2014/main" id="{BBFC11F3-641F-060A-5764-4A5FE42DA8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18460" y="1579953"/>
              <a:ext cx="1315298" cy="1311458"/>
            </a:xfrm>
            <a:prstGeom prst="ellipse">
              <a:avLst/>
            </a:prstGeom>
            <a:gradFill flip="none" rotWithShape="1">
              <a:gsLst>
                <a:gs pos="100000">
                  <a:schemeClr val="accent4">
                    <a:lumMod val="75000"/>
                  </a:schemeClr>
                </a:gs>
                <a:gs pos="23000">
                  <a:schemeClr val="accent6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</p:grpSp>
      <p:sp>
        <p:nvSpPr>
          <p:cNvPr id="22" name="Blur_Sphere">
            <a:extLst>
              <a:ext uri="{FF2B5EF4-FFF2-40B4-BE49-F238E27FC236}">
                <a16:creationId xmlns:a16="http://schemas.microsoft.com/office/drawing/2014/main" id="{CA948A21-F608-1C4F-F12D-9DA4A6D5C1D7}"/>
              </a:ext>
            </a:extLst>
          </p:cNvPr>
          <p:cNvSpPr/>
          <p:nvPr/>
        </p:nvSpPr>
        <p:spPr>
          <a:xfrm>
            <a:off x="8523062" y="2131774"/>
            <a:ext cx="1159496" cy="1168289"/>
          </a:xfrm>
          <a:custGeom>
            <a:avLst/>
            <a:gdLst>
              <a:gd name="connsiteX0" fmla="*/ 618292 w 784147"/>
              <a:gd name="connsiteY0" fmla="*/ 0 h 1232974"/>
              <a:gd name="connsiteX1" fmla="*/ 742899 w 784147"/>
              <a:gd name="connsiteY1" fmla="*/ 12525 h 1232974"/>
              <a:gd name="connsiteX2" fmla="*/ 784147 w 784147"/>
              <a:gd name="connsiteY2" fmla="*/ 25292 h 1232974"/>
              <a:gd name="connsiteX3" fmla="*/ 784147 w 784147"/>
              <a:gd name="connsiteY3" fmla="*/ 1207683 h 1232974"/>
              <a:gd name="connsiteX4" fmla="*/ 742899 w 784147"/>
              <a:gd name="connsiteY4" fmla="*/ 1220449 h 1232974"/>
              <a:gd name="connsiteX5" fmla="*/ 618292 w 784147"/>
              <a:gd name="connsiteY5" fmla="*/ 1232974 h 1232974"/>
              <a:gd name="connsiteX6" fmla="*/ 0 w 784147"/>
              <a:gd name="connsiteY6" fmla="*/ 616487 h 1232974"/>
              <a:gd name="connsiteX7" fmla="*/ 618292 w 784147"/>
              <a:gd name="connsiteY7" fmla="*/ 0 h 1232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4147" h="1232974">
                <a:moveTo>
                  <a:pt x="618292" y="0"/>
                </a:moveTo>
                <a:cubicBezTo>
                  <a:pt x="660976" y="0"/>
                  <a:pt x="702650" y="4313"/>
                  <a:pt x="742899" y="12525"/>
                </a:cubicBezTo>
                <a:lnTo>
                  <a:pt x="784147" y="25292"/>
                </a:lnTo>
                <a:lnTo>
                  <a:pt x="784147" y="1207683"/>
                </a:lnTo>
                <a:lnTo>
                  <a:pt x="742899" y="1220449"/>
                </a:lnTo>
                <a:cubicBezTo>
                  <a:pt x="702650" y="1228661"/>
                  <a:pt x="660976" y="1232974"/>
                  <a:pt x="618292" y="1232974"/>
                </a:cubicBezTo>
                <a:cubicBezTo>
                  <a:pt x="276819" y="1232974"/>
                  <a:pt x="0" y="956963"/>
                  <a:pt x="0" y="616487"/>
                </a:cubicBezTo>
                <a:cubicBezTo>
                  <a:pt x="0" y="276011"/>
                  <a:pt x="276819" y="0"/>
                  <a:pt x="618292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4">
                  <a:lumMod val="75000"/>
                  <a:alpha val="60000"/>
                </a:schemeClr>
              </a:gs>
              <a:gs pos="23000">
                <a:schemeClr val="accent6">
                  <a:alpha val="6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2159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40" name="Oval 23">
            <a:extLst>
              <a:ext uri="{FF2B5EF4-FFF2-40B4-BE49-F238E27FC236}">
                <a16:creationId xmlns:a16="http://schemas.microsoft.com/office/drawing/2014/main" id="{C861B977-2342-AF33-3D6F-3A3FDD6C06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19325" y="5382042"/>
            <a:ext cx="1216000" cy="1219387"/>
          </a:xfrm>
          <a:prstGeom prst="ellipse">
            <a:avLst/>
          </a:prstGeom>
          <a:gradFill flip="none" rotWithShape="1">
            <a:gsLst>
              <a:gs pos="100000">
                <a:schemeClr val="accent3"/>
              </a:gs>
              <a:gs pos="23000">
                <a:schemeClr val="accent1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3175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897D6543-7783-5307-4123-EE37582ECD21}"/>
              </a:ext>
            </a:extLst>
          </p:cNvPr>
          <p:cNvGrpSpPr/>
          <p:nvPr/>
        </p:nvGrpSpPr>
        <p:grpSpPr>
          <a:xfrm>
            <a:off x="2023904" y="4994557"/>
            <a:ext cx="2396050" cy="2389054"/>
            <a:chOff x="551559" y="4354644"/>
            <a:chExt cx="2396050" cy="2389054"/>
          </a:xfrm>
        </p:grpSpPr>
        <p:sp>
          <p:nvSpPr>
            <p:cNvPr id="31" name="Oval 7">
              <a:extLst>
                <a:ext uri="{FF2B5EF4-FFF2-40B4-BE49-F238E27FC236}">
                  <a16:creationId xmlns:a16="http://schemas.microsoft.com/office/drawing/2014/main" id="{2838DDC3-970C-89DA-899A-77B1717571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59" y="4354644"/>
              <a:ext cx="2396050" cy="2389054"/>
            </a:xfrm>
            <a:prstGeom prst="ellipse">
              <a:avLst/>
            </a:prstGeom>
            <a:gradFill flip="none" rotWithShape="1">
              <a:gsLst>
                <a:gs pos="100000">
                  <a:schemeClr val="accent3">
                    <a:lumMod val="50000"/>
                  </a:schemeClr>
                </a:gs>
                <a:gs pos="23000">
                  <a:schemeClr val="accent3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softEdge rad="6477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26F83ED5-DE44-0903-B45E-E04320AA2E0B}"/>
                </a:ext>
              </a:extLst>
            </p:cNvPr>
            <p:cNvGrpSpPr/>
            <p:nvPr/>
          </p:nvGrpSpPr>
          <p:grpSpPr>
            <a:xfrm>
              <a:off x="623992" y="4478846"/>
              <a:ext cx="1697405" cy="1614661"/>
              <a:chOff x="623992" y="4478846"/>
              <a:chExt cx="1697405" cy="1614661"/>
            </a:xfrm>
          </p:grpSpPr>
          <p:sp>
            <p:nvSpPr>
              <p:cNvPr id="33" name="Oval 7">
                <a:extLst>
                  <a:ext uri="{FF2B5EF4-FFF2-40B4-BE49-F238E27FC236}">
                    <a16:creationId xmlns:a16="http://schemas.microsoft.com/office/drawing/2014/main" id="{9FCFBACE-EAA1-EAEE-E0F3-81EEC64642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0358" y="4527056"/>
                <a:ext cx="1571039" cy="1566451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75000"/>
                    </a:schemeClr>
                  </a:gs>
                  <a:gs pos="23000">
                    <a:schemeClr val="accent3">
                      <a:lumMod val="60000"/>
                      <a:lumOff val="40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>
                  <a:solidFill>
                    <a:schemeClr val="lt1"/>
                  </a:solidFill>
                </a:endParaRPr>
              </a:p>
            </p:txBody>
          </p:sp>
          <p:sp>
            <p:nvSpPr>
              <p:cNvPr id="34" name="Oval 7">
                <a:extLst>
                  <a:ext uri="{FF2B5EF4-FFF2-40B4-BE49-F238E27FC236}">
                    <a16:creationId xmlns:a16="http://schemas.microsoft.com/office/drawing/2014/main" id="{11EF1F8D-5EA4-EA7E-1CB9-0319DC03DF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8900000">
                <a:off x="623992" y="4478846"/>
                <a:ext cx="1508823" cy="1220581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20000"/>
                      <a:lumOff val="80000"/>
                      <a:alpha val="85000"/>
                    </a:schemeClr>
                  </a:gs>
                  <a:gs pos="0">
                    <a:schemeClr val="accent3">
                      <a:lumMod val="20000"/>
                      <a:lumOff val="8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  <a:effectLst>
                <a:softEdge rad="241300"/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</p:grp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9E16A33-914C-EA09-B878-0E95A97200B7}"/>
              </a:ext>
            </a:extLst>
          </p:cNvPr>
          <p:cNvGrpSpPr/>
          <p:nvPr/>
        </p:nvGrpSpPr>
        <p:grpSpPr>
          <a:xfrm rot="18900000">
            <a:off x="3682703" y="2488606"/>
            <a:ext cx="337958" cy="213100"/>
            <a:chOff x="7679006" y="5792679"/>
            <a:chExt cx="337958" cy="337958"/>
          </a:xfrm>
        </p:grpSpPr>
        <p:sp>
          <p:nvSpPr>
            <p:cNvPr id="47" name="Freeform 9">
              <a:extLst>
                <a:ext uri="{FF2B5EF4-FFF2-40B4-BE49-F238E27FC236}">
                  <a16:creationId xmlns:a16="http://schemas.microsoft.com/office/drawing/2014/main" id="{5737CA76-2077-71E2-4C12-926A93948499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798035" y="5792679"/>
              <a:ext cx="99899" cy="337958"/>
            </a:xfrm>
            <a:custGeom>
              <a:avLst/>
              <a:gdLst>
                <a:gd name="T0" fmla="*/ 53 w 106"/>
                <a:gd name="T1" fmla="*/ 358 h 358"/>
                <a:gd name="T2" fmla="*/ 0 w 106"/>
                <a:gd name="T3" fmla="*/ 306 h 358"/>
                <a:gd name="T4" fmla="*/ 0 w 106"/>
                <a:gd name="T5" fmla="*/ 52 h 358"/>
                <a:gd name="T6" fmla="*/ 53 w 106"/>
                <a:gd name="T7" fmla="*/ 0 h 358"/>
                <a:gd name="T8" fmla="*/ 106 w 106"/>
                <a:gd name="T9" fmla="*/ 52 h 358"/>
                <a:gd name="T10" fmla="*/ 106 w 106"/>
                <a:gd name="T11" fmla="*/ 306 h 358"/>
                <a:gd name="T12" fmla="*/ 53 w 106"/>
                <a:gd name="T13" fmla="*/ 358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" h="358">
                  <a:moveTo>
                    <a:pt x="53" y="358"/>
                  </a:moveTo>
                  <a:cubicBezTo>
                    <a:pt x="24" y="358"/>
                    <a:pt x="0" y="335"/>
                    <a:pt x="0" y="306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2" y="0"/>
                    <a:pt x="106" y="23"/>
                    <a:pt x="106" y="52"/>
                  </a:cubicBezTo>
                  <a:cubicBezTo>
                    <a:pt x="106" y="306"/>
                    <a:pt x="106" y="306"/>
                    <a:pt x="106" y="306"/>
                  </a:cubicBezTo>
                  <a:cubicBezTo>
                    <a:pt x="106" y="335"/>
                    <a:pt x="82" y="358"/>
                    <a:pt x="53" y="358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48" name="Freeform 10">
              <a:extLst>
                <a:ext uri="{FF2B5EF4-FFF2-40B4-BE49-F238E27FC236}">
                  <a16:creationId xmlns:a16="http://schemas.microsoft.com/office/drawing/2014/main" id="{43DAB08E-264D-591A-256C-3279755B461D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679006" y="5911708"/>
              <a:ext cx="337958" cy="99899"/>
            </a:xfrm>
            <a:custGeom>
              <a:avLst/>
              <a:gdLst>
                <a:gd name="T0" fmla="*/ 358 w 358"/>
                <a:gd name="T1" fmla="*/ 53 h 106"/>
                <a:gd name="T2" fmla="*/ 306 w 358"/>
                <a:gd name="T3" fmla="*/ 106 h 106"/>
                <a:gd name="T4" fmla="*/ 52 w 358"/>
                <a:gd name="T5" fmla="*/ 106 h 106"/>
                <a:gd name="T6" fmla="*/ 0 w 358"/>
                <a:gd name="T7" fmla="*/ 53 h 106"/>
                <a:gd name="T8" fmla="*/ 52 w 358"/>
                <a:gd name="T9" fmla="*/ 0 h 106"/>
                <a:gd name="T10" fmla="*/ 306 w 358"/>
                <a:gd name="T11" fmla="*/ 0 h 106"/>
                <a:gd name="T12" fmla="*/ 358 w 358"/>
                <a:gd name="T13" fmla="*/ 5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8" h="106">
                  <a:moveTo>
                    <a:pt x="358" y="53"/>
                  </a:moveTo>
                  <a:cubicBezTo>
                    <a:pt x="358" y="82"/>
                    <a:pt x="335" y="106"/>
                    <a:pt x="306" y="106"/>
                  </a:cubicBezTo>
                  <a:cubicBezTo>
                    <a:pt x="52" y="106"/>
                    <a:pt x="52" y="106"/>
                    <a:pt x="52" y="106"/>
                  </a:cubicBezTo>
                  <a:cubicBezTo>
                    <a:pt x="23" y="106"/>
                    <a:pt x="0" y="82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35" y="0"/>
                    <a:pt x="358" y="24"/>
                    <a:pt x="358" y="53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sp>
        <p:nvSpPr>
          <p:cNvPr id="2" name="Rectangle 31">
            <a:extLst>
              <a:ext uri="{FF2B5EF4-FFF2-40B4-BE49-F238E27FC236}">
                <a16:creationId xmlns:a16="http://schemas.microsoft.com/office/drawing/2014/main" id="{3978697D-4527-1601-4F6B-F225483BF2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46871" y="154956"/>
            <a:ext cx="7221529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ru-UA" sz="3200" b="1">
                <a:solidFill>
                  <a:schemeClr val="bg2"/>
                </a:solidFill>
                <a:latin typeface="Montserrat" panose="00000500000000000000" pitchFamily="50" charset="-52"/>
              </a:rPr>
              <a:t>3. Switch, Checkbox, Radio, Slider</a:t>
            </a:r>
            <a:endParaRPr lang="ru-UA" altLang="ru-UA" sz="3200" b="1">
              <a:solidFill>
                <a:schemeClr val="bg2"/>
              </a:solidFill>
              <a:latin typeface="Montserrat" panose="00000500000000000000" pitchFamily="50" charset="-52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969CD41-0648-53A0-5A06-45D0E62417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7420152"/>
              </p:ext>
            </p:extLst>
          </p:nvPr>
        </p:nvGraphicFramePr>
        <p:xfrm>
          <a:off x="5404147" y="1017040"/>
          <a:ext cx="6249788" cy="3792826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827077">
                  <a:extLst>
                    <a:ext uri="{9D8B030D-6E8A-4147-A177-3AD203B41FA5}">
                      <a16:colId xmlns:a16="http://schemas.microsoft.com/office/drawing/2014/main" val="810982663"/>
                    </a:ext>
                  </a:extLst>
                </a:gridCol>
                <a:gridCol w="1816206">
                  <a:extLst>
                    <a:ext uri="{9D8B030D-6E8A-4147-A177-3AD203B41FA5}">
                      <a16:colId xmlns:a16="http://schemas.microsoft.com/office/drawing/2014/main" val="342249200"/>
                    </a:ext>
                  </a:extLst>
                </a:gridCol>
                <a:gridCol w="2606505">
                  <a:extLst>
                    <a:ext uri="{9D8B030D-6E8A-4147-A177-3AD203B41FA5}">
                      <a16:colId xmlns:a16="http://schemas.microsoft.com/office/drawing/2014/main" val="1707999068"/>
                    </a:ext>
                  </a:extLst>
                </a:gridCol>
              </a:tblGrid>
              <a:tr h="66197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err="1"/>
                        <a:t>Thuộc</a:t>
                      </a:r>
                      <a:r>
                        <a:rPr lang="en-US"/>
                        <a:t> </a:t>
                      </a:r>
                      <a:r>
                        <a:rPr lang="vi-VN"/>
                        <a:t>tính/ Phương thức</a:t>
                      </a: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Kiểu dữ liệu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Mô tả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3293119"/>
                  </a:ext>
                </a:extLst>
              </a:tr>
              <a:tr h="66197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/>
                        <a:t>_</a:t>
                      </a:r>
                      <a:r>
                        <a:rPr lang="vi-VN" err="1"/>
                        <a:t>currentValue</a:t>
                      </a: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/>
                        <a:t>double</a:t>
                      </a: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/>
                        <a:t>Lưu giá trị hiện tại của </a:t>
                      </a:r>
                      <a:r>
                        <a:rPr lang="vi-VN" err="1"/>
                        <a:t>slider</a:t>
                      </a:r>
                      <a:r>
                        <a:rPr lang="vi-VN"/>
                        <a:t>, được cập nhật khi người dùng kéo núm trượt</a:t>
                      </a: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0150195"/>
                  </a:ext>
                </a:extLst>
              </a:tr>
              <a:tr h="47205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1800" b="0" kern="120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initState</a:t>
                      </a:r>
                      <a:r>
                        <a:rPr lang="vi-VN" sz="1800" b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endParaRPr lang="en-ID" sz="1800" b="0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err="1"/>
                        <a:t>void</a:t>
                      </a: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/>
                        <a:t>Khởi tạo giá trị ban đầu</a:t>
                      </a: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1234087"/>
                  </a:ext>
                </a:extLst>
              </a:tr>
              <a:tr h="50381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err="1"/>
                        <a:t>Widget</a:t>
                      </a: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err="1"/>
                        <a:t>CustomSlider</a:t>
                      </a: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/>
                        <a:t>Tham chiếu tới </a:t>
                      </a:r>
                      <a:r>
                        <a:rPr lang="vi-VN" err="1"/>
                        <a:t>Widget</a:t>
                      </a:r>
                      <a:r>
                        <a:rPr lang="vi-VN"/>
                        <a:t> gốc</a:t>
                      </a: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1136562"/>
                  </a:ext>
                </a:extLst>
              </a:tr>
              <a:tr h="66197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err="1"/>
                        <a:t>build</a:t>
                      </a: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err="1"/>
                        <a:t>Widget</a:t>
                      </a: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/>
                        <a:t>Tạo giao diện </a:t>
                      </a:r>
                      <a:r>
                        <a:rPr lang="vi-VN" err="1"/>
                        <a:t>Slider</a:t>
                      </a: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7953509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5E9CE803-D78E-2888-1237-73305AD31F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496" y="673187"/>
            <a:ext cx="4281533" cy="6060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393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4.58333E-6 -4.81481E-6 L -0.00026 0.19352 " pathEditMode="relative" rAng="0" ptsTypes="AA">
                                      <p:cBhvr>
                                        <p:cTn id="9" dur="6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9676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-4.07407E-6 L -0.00117 0.19653 " pathEditMode="relative" rAng="0" ptsTypes="AA">
                                      <p:cBhvr>
                                        <p:cTn id="14" dur="6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" y="9815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repeatCount="indefinite" autoRev="1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1.45833E-6 -0.02755 L -0.11393 -0.02755 " pathEditMode="relative" rAng="0" ptsTypes="AA">
                                      <p:cBhvr>
                                        <p:cTn id="19" dur="6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03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repeatCount="indefinite" autoRev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2.70833E-6 -0.02754 L -2.70833E-6 -0.13333 " pathEditMode="relative" rAng="0" ptsTypes="AA">
                                      <p:cBhvr>
                                        <p:cTn id="24" dur="6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301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9" dur="5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2" grpId="1" animBg="1"/>
      <p:bldP spid="40" grpId="0" animBg="1"/>
      <p:bldP spid="40" grpId="1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30EEFE-316C-F192-7B12-FE1F1E181A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Sphere">
            <a:extLst>
              <a:ext uri="{FF2B5EF4-FFF2-40B4-BE49-F238E27FC236}">
                <a16:creationId xmlns:a16="http://schemas.microsoft.com/office/drawing/2014/main" id="{CA9FBF76-F026-F719-EB9D-3CB1B849B9FD}"/>
              </a:ext>
            </a:extLst>
          </p:cNvPr>
          <p:cNvGrpSpPr/>
          <p:nvPr/>
        </p:nvGrpSpPr>
        <p:grpSpPr>
          <a:xfrm>
            <a:off x="9314863" y="1552117"/>
            <a:ext cx="1194484" cy="1268236"/>
            <a:chOff x="8266112" y="61656"/>
            <a:chExt cx="1282622" cy="1361817"/>
          </a:xfrm>
        </p:grpSpPr>
        <p:sp>
          <p:nvSpPr>
            <p:cNvPr id="35" name="Oval 7">
              <a:extLst>
                <a:ext uri="{FF2B5EF4-FFF2-40B4-BE49-F238E27FC236}">
                  <a16:creationId xmlns:a16="http://schemas.microsoft.com/office/drawing/2014/main" id="{87E6C11F-3055-0555-25C4-F9C0252FF5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12150" y="190499"/>
              <a:ext cx="1236584" cy="1232974"/>
            </a:xfrm>
            <a:prstGeom prst="ellipse">
              <a:avLst/>
            </a:prstGeom>
            <a:gradFill flip="none" rotWithShape="1">
              <a:gsLst>
                <a:gs pos="100000">
                  <a:schemeClr val="accent4">
                    <a:lumMod val="75000"/>
                  </a:schemeClr>
                </a:gs>
                <a:gs pos="23000">
                  <a:schemeClr val="accent6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36" name="Oval 7">
              <a:extLst>
                <a:ext uri="{FF2B5EF4-FFF2-40B4-BE49-F238E27FC236}">
                  <a16:creationId xmlns:a16="http://schemas.microsoft.com/office/drawing/2014/main" id="{D0655774-1DD7-A723-B3D8-5C7B8EC4BC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66112" y="61656"/>
              <a:ext cx="1019232" cy="1016257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  <a:effectLst>
              <a:softEdge rad="3175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</p:grpSp>
      <p:sp>
        <p:nvSpPr>
          <p:cNvPr id="33" name="Oval 23">
            <a:extLst>
              <a:ext uri="{FF2B5EF4-FFF2-40B4-BE49-F238E27FC236}">
                <a16:creationId xmlns:a16="http://schemas.microsoft.com/office/drawing/2014/main" id="{7618B432-1EB0-F205-2E7F-F6974CBC3E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62482" y="4823183"/>
            <a:ext cx="1375942" cy="1379775"/>
          </a:xfrm>
          <a:prstGeom prst="ellipse">
            <a:avLst/>
          </a:prstGeom>
          <a:gradFill flip="none" rotWithShape="1">
            <a:gsLst>
              <a:gs pos="100000">
                <a:schemeClr val="accent3"/>
              </a:gs>
              <a:gs pos="23000">
                <a:schemeClr val="accent1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13" name="Freeform 10">
            <a:extLst>
              <a:ext uri="{FF2B5EF4-FFF2-40B4-BE49-F238E27FC236}">
                <a16:creationId xmlns:a16="http://schemas.microsoft.com/office/drawing/2014/main" id="{BD0FA442-75F4-E8A1-CD21-33586DE76C9B}"/>
              </a:ext>
            </a:extLst>
          </p:cNvPr>
          <p:cNvSpPr>
            <a:spLocks/>
          </p:cNvSpPr>
          <p:nvPr/>
        </p:nvSpPr>
        <p:spPr bwMode="auto">
          <a:xfrm>
            <a:off x="2297113" y="1265238"/>
            <a:ext cx="3549650" cy="1928813"/>
          </a:xfrm>
          <a:custGeom>
            <a:avLst/>
            <a:gdLst>
              <a:gd name="T0" fmla="*/ 815 w 932"/>
              <a:gd name="T1" fmla="*/ 506 h 506"/>
              <a:gd name="T2" fmla="*/ 117 w 932"/>
              <a:gd name="T3" fmla="*/ 506 h 506"/>
              <a:gd name="T4" fmla="*/ 0 w 932"/>
              <a:gd name="T5" fmla="*/ 389 h 506"/>
              <a:gd name="T6" fmla="*/ 0 w 932"/>
              <a:gd name="T7" fmla="*/ 117 h 506"/>
              <a:gd name="T8" fmla="*/ 117 w 932"/>
              <a:gd name="T9" fmla="*/ 0 h 506"/>
              <a:gd name="T10" fmla="*/ 815 w 932"/>
              <a:gd name="T11" fmla="*/ 0 h 506"/>
              <a:gd name="T12" fmla="*/ 932 w 932"/>
              <a:gd name="T13" fmla="*/ 117 h 506"/>
              <a:gd name="T14" fmla="*/ 932 w 932"/>
              <a:gd name="T15" fmla="*/ 389 h 506"/>
              <a:gd name="T16" fmla="*/ 815 w 932"/>
              <a:gd name="T17" fmla="*/ 506 h 5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32" h="506">
                <a:moveTo>
                  <a:pt x="815" y="506"/>
                </a:moveTo>
                <a:cubicBezTo>
                  <a:pt x="117" y="506"/>
                  <a:pt x="117" y="506"/>
                  <a:pt x="117" y="506"/>
                </a:cubicBezTo>
                <a:cubicBezTo>
                  <a:pt x="52" y="506"/>
                  <a:pt x="0" y="454"/>
                  <a:pt x="0" y="389"/>
                </a:cubicBezTo>
                <a:cubicBezTo>
                  <a:pt x="0" y="117"/>
                  <a:pt x="0" y="117"/>
                  <a:pt x="0" y="117"/>
                </a:cubicBezTo>
                <a:cubicBezTo>
                  <a:pt x="0" y="52"/>
                  <a:pt x="52" y="0"/>
                  <a:pt x="117" y="0"/>
                </a:cubicBezTo>
                <a:cubicBezTo>
                  <a:pt x="815" y="0"/>
                  <a:pt x="815" y="0"/>
                  <a:pt x="815" y="0"/>
                </a:cubicBezTo>
                <a:cubicBezTo>
                  <a:pt x="880" y="0"/>
                  <a:pt x="932" y="52"/>
                  <a:pt x="932" y="117"/>
                </a:cubicBezTo>
                <a:cubicBezTo>
                  <a:pt x="932" y="389"/>
                  <a:pt x="932" y="389"/>
                  <a:pt x="932" y="389"/>
                </a:cubicBezTo>
                <a:cubicBezTo>
                  <a:pt x="932" y="454"/>
                  <a:pt x="880" y="506"/>
                  <a:pt x="815" y="506"/>
                </a:cubicBezTo>
                <a:close/>
              </a:path>
            </a:pathLst>
          </a:custGeom>
          <a:gradFill>
            <a:gsLst>
              <a:gs pos="0">
                <a:srgbClr val="30D5FE"/>
              </a:gs>
              <a:gs pos="100000">
                <a:srgbClr val="739FF4"/>
              </a:gs>
            </a:gsLst>
            <a:lin ang="2700000" scaled="0"/>
          </a:gradFill>
          <a:ln w="9525">
            <a:noFill/>
            <a:round/>
            <a:headEnd/>
            <a:tailEnd/>
          </a:ln>
          <a:effectLst>
            <a:outerShdw blurRad="330200" dist="342900" dir="2700000" algn="tl" rotWithShape="0">
              <a:schemeClr val="accent3">
                <a:lumMod val="75000"/>
                <a:alpha val="26000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14" name="Freeform 11">
            <a:extLst>
              <a:ext uri="{FF2B5EF4-FFF2-40B4-BE49-F238E27FC236}">
                <a16:creationId xmlns:a16="http://schemas.microsoft.com/office/drawing/2014/main" id="{360C2D36-35DC-73D8-B06F-F9DEE5E567FC}"/>
              </a:ext>
            </a:extLst>
          </p:cNvPr>
          <p:cNvSpPr>
            <a:spLocks/>
          </p:cNvSpPr>
          <p:nvPr/>
        </p:nvSpPr>
        <p:spPr bwMode="auto">
          <a:xfrm>
            <a:off x="6342063" y="1265238"/>
            <a:ext cx="3549650" cy="1928813"/>
          </a:xfrm>
          <a:custGeom>
            <a:avLst/>
            <a:gdLst>
              <a:gd name="T0" fmla="*/ 815 w 932"/>
              <a:gd name="T1" fmla="*/ 506 h 506"/>
              <a:gd name="T2" fmla="*/ 117 w 932"/>
              <a:gd name="T3" fmla="*/ 506 h 506"/>
              <a:gd name="T4" fmla="*/ 0 w 932"/>
              <a:gd name="T5" fmla="*/ 389 h 506"/>
              <a:gd name="T6" fmla="*/ 0 w 932"/>
              <a:gd name="T7" fmla="*/ 117 h 506"/>
              <a:gd name="T8" fmla="*/ 117 w 932"/>
              <a:gd name="T9" fmla="*/ 0 h 506"/>
              <a:gd name="T10" fmla="*/ 815 w 932"/>
              <a:gd name="T11" fmla="*/ 0 h 506"/>
              <a:gd name="T12" fmla="*/ 932 w 932"/>
              <a:gd name="T13" fmla="*/ 117 h 506"/>
              <a:gd name="T14" fmla="*/ 932 w 932"/>
              <a:gd name="T15" fmla="*/ 389 h 506"/>
              <a:gd name="T16" fmla="*/ 815 w 932"/>
              <a:gd name="T17" fmla="*/ 506 h 5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32" h="506">
                <a:moveTo>
                  <a:pt x="815" y="506"/>
                </a:moveTo>
                <a:cubicBezTo>
                  <a:pt x="117" y="506"/>
                  <a:pt x="117" y="506"/>
                  <a:pt x="117" y="506"/>
                </a:cubicBezTo>
                <a:cubicBezTo>
                  <a:pt x="52" y="506"/>
                  <a:pt x="0" y="454"/>
                  <a:pt x="0" y="389"/>
                </a:cubicBezTo>
                <a:cubicBezTo>
                  <a:pt x="0" y="117"/>
                  <a:pt x="0" y="117"/>
                  <a:pt x="0" y="117"/>
                </a:cubicBezTo>
                <a:cubicBezTo>
                  <a:pt x="0" y="52"/>
                  <a:pt x="52" y="0"/>
                  <a:pt x="117" y="0"/>
                </a:cubicBezTo>
                <a:cubicBezTo>
                  <a:pt x="815" y="0"/>
                  <a:pt x="815" y="0"/>
                  <a:pt x="815" y="0"/>
                </a:cubicBezTo>
                <a:cubicBezTo>
                  <a:pt x="880" y="0"/>
                  <a:pt x="932" y="52"/>
                  <a:pt x="932" y="117"/>
                </a:cubicBezTo>
                <a:cubicBezTo>
                  <a:pt x="932" y="389"/>
                  <a:pt x="932" y="389"/>
                  <a:pt x="932" y="389"/>
                </a:cubicBezTo>
                <a:cubicBezTo>
                  <a:pt x="932" y="454"/>
                  <a:pt x="880" y="506"/>
                  <a:pt x="815" y="506"/>
                </a:cubicBezTo>
                <a:close/>
              </a:path>
            </a:pathLst>
          </a:custGeom>
          <a:gradFill>
            <a:gsLst>
              <a:gs pos="0">
                <a:srgbClr val="63B4F8"/>
              </a:gs>
              <a:gs pos="100000">
                <a:srgbClr val="9066EB"/>
              </a:gs>
            </a:gsLst>
            <a:lin ang="2700000" scaled="0"/>
          </a:gradFill>
          <a:ln w="9525">
            <a:noFill/>
            <a:round/>
            <a:headEnd/>
            <a:tailEnd/>
          </a:ln>
          <a:effectLst>
            <a:outerShdw blurRad="330200" dist="342900" dir="2700000" algn="tl" rotWithShape="0">
              <a:schemeClr val="accent3">
                <a:lumMod val="75000"/>
                <a:alpha val="26000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15" name="Freeform 12">
            <a:extLst>
              <a:ext uri="{FF2B5EF4-FFF2-40B4-BE49-F238E27FC236}">
                <a16:creationId xmlns:a16="http://schemas.microsoft.com/office/drawing/2014/main" id="{BF1B35C1-AF03-1655-2E05-8519AF3B2B72}"/>
              </a:ext>
            </a:extLst>
          </p:cNvPr>
          <p:cNvSpPr>
            <a:spLocks/>
          </p:cNvSpPr>
          <p:nvPr/>
        </p:nvSpPr>
        <p:spPr bwMode="auto">
          <a:xfrm>
            <a:off x="2297113" y="3675063"/>
            <a:ext cx="3549650" cy="1928813"/>
          </a:xfrm>
          <a:custGeom>
            <a:avLst/>
            <a:gdLst>
              <a:gd name="T0" fmla="*/ 815 w 932"/>
              <a:gd name="T1" fmla="*/ 506 h 506"/>
              <a:gd name="T2" fmla="*/ 117 w 932"/>
              <a:gd name="T3" fmla="*/ 506 h 506"/>
              <a:gd name="T4" fmla="*/ 0 w 932"/>
              <a:gd name="T5" fmla="*/ 389 h 506"/>
              <a:gd name="T6" fmla="*/ 0 w 932"/>
              <a:gd name="T7" fmla="*/ 117 h 506"/>
              <a:gd name="T8" fmla="*/ 117 w 932"/>
              <a:gd name="T9" fmla="*/ 0 h 506"/>
              <a:gd name="T10" fmla="*/ 815 w 932"/>
              <a:gd name="T11" fmla="*/ 0 h 506"/>
              <a:gd name="T12" fmla="*/ 932 w 932"/>
              <a:gd name="T13" fmla="*/ 117 h 506"/>
              <a:gd name="T14" fmla="*/ 932 w 932"/>
              <a:gd name="T15" fmla="*/ 389 h 506"/>
              <a:gd name="T16" fmla="*/ 815 w 932"/>
              <a:gd name="T17" fmla="*/ 506 h 5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32" h="506">
                <a:moveTo>
                  <a:pt x="815" y="506"/>
                </a:moveTo>
                <a:cubicBezTo>
                  <a:pt x="117" y="506"/>
                  <a:pt x="117" y="506"/>
                  <a:pt x="117" y="506"/>
                </a:cubicBezTo>
                <a:cubicBezTo>
                  <a:pt x="52" y="506"/>
                  <a:pt x="0" y="454"/>
                  <a:pt x="0" y="389"/>
                </a:cubicBezTo>
                <a:cubicBezTo>
                  <a:pt x="0" y="117"/>
                  <a:pt x="0" y="117"/>
                  <a:pt x="0" y="117"/>
                </a:cubicBezTo>
                <a:cubicBezTo>
                  <a:pt x="0" y="52"/>
                  <a:pt x="52" y="0"/>
                  <a:pt x="117" y="0"/>
                </a:cubicBezTo>
                <a:cubicBezTo>
                  <a:pt x="815" y="0"/>
                  <a:pt x="815" y="0"/>
                  <a:pt x="815" y="0"/>
                </a:cubicBezTo>
                <a:cubicBezTo>
                  <a:pt x="880" y="0"/>
                  <a:pt x="932" y="52"/>
                  <a:pt x="932" y="117"/>
                </a:cubicBezTo>
                <a:cubicBezTo>
                  <a:pt x="932" y="389"/>
                  <a:pt x="932" y="389"/>
                  <a:pt x="932" y="389"/>
                </a:cubicBezTo>
                <a:cubicBezTo>
                  <a:pt x="932" y="454"/>
                  <a:pt x="880" y="506"/>
                  <a:pt x="815" y="506"/>
                </a:cubicBezTo>
                <a:close/>
              </a:path>
            </a:pathLst>
          </a:custGeom>
          <a:gradFill>
            <a:gsLst>
              <a:gs pos="0">
                <a:srgbClr val="4FC5FB"/>
              </a:gs>
              <a:gs pos="100000">
                <a:srgbClr val="877EEF"/>
              </a:gs>
            </a:gsLst>
            <a:lin ang="2700000" scaled="0"/>
          </a:gradFill>
          <a:ln w="9525">
            <a:noFill/>
            <a:round/>
            <a:headEnd/>
            <a:tailEnd/>
          </a:ln>
          <a:effectLst>
            <a:outerShdw blurRad="330200" dist="342900" dir="2700000" algn="tl" rotWithShape="0">
              <a:schemeClr val="accent3">
                <a:lumMod val="75000"/>
                <a:alpha val="26000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16" name="Freeform 13">
            <a:extLst>
              <a:ext uri="{FF2B5EF4-FFF2-40B4-BE49-F238E27FC236}">
                <a16:creationId xmlns:a16="http://schemas.microsoft.com/office/drawing/2014/main" id="{439C31E3-76E8-105C-BFCB-CB80D1630541}"/>
              </a:ext>
            </a:extLst>
          </p:cNvPr>
          <p:cNvSpPr>
            <a:spLocks/>
          </p:cNvSpPr>
          <p:nvPr/>
        </p:nvSpPr>
        <p:spPr bwMode="auto">
          <a:xfrm>
            <a:off x="6342063" y="3675063"/>
            <a:ext cx="3549650" cy="1928813"/>
          </a:xfrm>
          <a:custGeom>
            <a:avLst/>
            <a:gdLst>
              <a:gd name="T0" fmla="*/ 815 w 932"/>
              <a:gd name="T1" fmla="*/ 506 h 506"/>
              <a:gd name="T2" fmla="*/ 117 w 932"/>
              <a:gd name="T3" fmla="*/ 506 h 506"/>
              <a:gd name="T4" fmla="*/ 0 w 932"/>
              <a:gd name="T5" fmla="*/ 389 h 506"/>
              <a:gd name="T6" fmla="*/ 0 w 932"/>
              <a:gd name="T7" fmla="*/ 117 h 506"/>
              <a:gd name="T8" fmla="*/ 117 w 932"/>
              <a:gd name="T9" fmla="*/ 0 h 506"/>
              <a:gd name="T10" fmla="*/ 815 w 932"/>
              <a:gd name="T11" fmla="*/ 0 h 506"/>
              <a:gd name="T12" fmla="*/ 932 w 932"/>
              <a:gd name="T13" fmla="*/ 117 h 506"/>
              <a:gd name="T14" fmla="*/ 932 w 932"/>
              <a:gd name="T15" fmla="*/ 389 h 506"/>
              <a:gd name="T16" fmla="*/ 815 w 932"/>
              <a:gd name="T17" fmla="*/ 506 h 5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32" h="506">
                <a:moveTo>
                  <a:pt x="815" y="506"/>
                </a:moveTo>
                <a:cubicBezTo>
                  <a:pt x="117" y="506"/>
                  <a:pt x="117" y="506"/>
                  <a:pt x="117" y="506"/>
                </a:cubicBezTo>
                <a:cubicBezTo>
                  <a:pt x="52" y="506"/>
                  <a:pt x="0" y="454"/>
                  <a:pt x="0" y="389"/>
                </a:cubicBezTo>
                <a:cubicBezTo>
                  <a:pt x="0" y="117"/>
                  <a:pt x="0" y="117"/>
                  <a:pt x="0" y="117"/>
                </a:cubicBezTo>
                <a:cubicBezTo>
                  <a:pt x="0" y="52"/>
                  <a:pt x="52" y="0"/>
                  <a:pt x="117" y="0"/>
                </a:cubicBezTo>
                <a:cubicBezTo>
                  <a:pt x="815" y="0"/>
                  <a:pt x="815" y="0"/>
                  <a:pt x="815" y="0"/>
                </a:cubicBezTo>
                <a:cubicBezTo>
                  <a:pt x="880" y="0"/>
                  <a:pt x="932" y="52"/>
                  <a:pt x="932" y="117"/>
                </a:cubicBezTo>
                <a:cubicBezTo>
                  <a:pt x="932" y="389"/>
                  <a:pt x="932" y="389"/>
                  <a:pt x="932" y="389"/>
                </a:cubicBezTo>
                <a:cubicBezTo>
                  <a:pt x="932" y="454"/>
                  <a:pt x="880" y="506"/>
                  <a:pt x="815" y="506"/>
                </a:cubicBezTo>
                <a:close/>
              </a:path>
            </a:pathLst>
          </a:custGeom>
          <a:gradFill>
            <a:gsLst>
              <a:gs pos="0">
                <a:srgbClr val="779CF4"/>
              </a:gs>
              <a:gs pos="100000">
                <a:srgbClr val="993CE3"/>
              </a:gs>
            </a:gsLst>
            <a:lin ang="2700000" scaled="0"/>
          </a:gradFill>
          <a:ln w="9525">
            <a:noFill/>
            <a:round/>
            <a:headEnd/>
            <a:tailEnd/>
          </a:ln>
          <a:effectLst>
            <a:outerShdw blurRad="330200" dist="342900" dir="2700000" algn="tl" rotWithShape="0">
              <a:schemeClr val="accent3">
                <a:lumMod val="75000"/>
                <a:alpha val="26000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37" name="Blur_Sphere">
            <a:extLst>
              <a:ext uri="{FF2B5EF4-FFF2-40B4-BE49-F238E27FC236}">
                <a16:creationId xmlns:a16="http://schemas.microsoft.com/office/drawing/2014/main" id="{8E1B0AD9-3FD5-9989-DBED-7D30B8B97B96}"/>
              </a:ext>
            </a:extLst>
          </p:cNvPr>
          <p:cNvSpPr/>
          <p:nvPr/>
        </p:nvSpPr>
        <p:spPr>
          <a:xfrm>
            <a:off x="9077389" y="1407741"/>
            <a:ext cx="1081024" cy="1699780"/>
          </a:xfrm>
          <a:custGeom>
            <a:avLst/>
            <a:gdLst>
              <a:gd name="connsiteX0" fmla="*/ 618292 w 784147"/>
              <a:gd name="connsiteY0" fmla="*/ 0 h 1232974"/>
              <a:gd name="connsiteX1" fmla="*/ 742899 w 784147"/>
              <a:gd name="connsiteY1" fmla="*/ 12525 h 1232974"/>
              <a:gd name="connsiteX2" fmla="*/ 784147 w 784147"/>
              <a:gd name="connsiteY2" fmla="*/ 25292 h 1232974"/>
              <a:gd name="connsiteX3" fmla="*/ 784147 w 784147"/>
              <a:gd name="connsiteY3" fmla="*/ 1207683 h 1232974"/>
              <a:gd name="connsiteX4" fmla="*/ 742899 w 784147"/>
              <a:gd name="connsiteY4" fmla="*/ 1220449 h 1232974"/>
              <a:gd name="connsiteX5" fmla="*/ 618292 w 784147"/>
              <a:gd name="connsiteY5" fmla="*/ 1232974 h 1232974"/>
              <a:gd name="connsiteX6" fmla="*/ 0 w 784147"/>
              <a:gd name="connsiteY6" fmla="*/ 616487 h 1232974"/>
              <a:gd name="connsiteX7" fmla="*/ 618292 w 784147"/>
              <a:gd name="connsiteY7" fmla="*/ 0 h 1232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4147" h="1232974">
                <a:moveTo>
                  <a:pt x="618292" y="0"/>
                </a:moveTo>
                <a:cubicBezTo>
                  <a:pt x="660976" y="0"/>
                  <a:pt x="702650" y="4313"/>
                  <a:pt x="742899" y="12525"/>
                </a:cubicBezTo>
                <a:lnTo>
                  <a:pt x="784147" y="25292"/>
                </a:lnTo>
                <a:lnTo>
                  <a:pt x="784147" y="1207683"/>
                </a:lnTo>
                <a:lnTo>
                  <a:pt x="742899" y="1220449"/>
                </a:lnTo>
                <a:cubicBezTo>
                  <a:pt x="702650" y="1228661"/>
                  <a:pt x="660976" y="1232974"/>
                  <a:pt x="618292" y="1232974"/>
                </a:cubicBezTo>
                <a:cubicBezTo>
                  <a:pt x="276819" y="1232974"/>
                  <a:pt x="0" y="956963"/>
                  <a:pt x="0" y="616487"/>
                </a:cubicBezTo>
                <a:cubicBezTo>
                  <a:pt x="0" y="276011"/>
                  <a:pt x="276819" y="0"/>
                  <a:pt x="618292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4">
                  <a:lumMod val="75000"/>
                </a:schemeClr>
              </a:gs>
              <a:gs pos="23000">
                <a:schemeClr val="accent6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2413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C20AF92F-D116-27B3-8E15-228218EDBB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17460" y="4635119"/>
            <a:ext cx="1120713" cy="1179894"/>
          </a:xfrm>
          <a:custGeom>
            <a:avLst/>
            <a:gdLst>
              <a:gd name="connsiteX0" fmla="*/ 53340 w 741311"/>
              <a:gd name="connsiteY0" fmla="*/ 0 h 780693"/>
              <a:gd name="connsiteX1" fmla="*/ 741311 w 741311"/>
              <a:gd name="connsiteY1" fmla="*/ 689888 h 780693"/>
              <a:gd name="connsiteX2" fmla="*/ 732183 w 741311"/>
              <a:gd name="connsiteY2" fmla="*/ 780693 h 780693"/>
              <a:gd name="connsiteX3" fmla="*/ 668228 w 741311"/>
              <a:gd name="connsiteY3" fmla="*/ 780693 h 780693"/>
              <a:gd name="connsiteX4" fmla="*/ 445611 w 741311"/>
              <a:gd name="connsiteY4" fmla="*/ 780693 h 780693"/>
              <a:gd name="connsiteX5" fmla="*/ 0 w 741311"/>
              <a:gd name="connsiteY5" fmla="*/ 334703 h 780693"/>
              <a:gd name="connsiteX6" fmla="*/ 0 w 741311"/>
              <a:gd name="connsiteY6" fmla="*/ 152194 h 780693"/>
              <a:gd name="connsiteX7" fmla="*/ 0 w 741311"/>
              <a:gd name="connsiteY7" fmla="*/ 5392 h 780693"/>
              <a:gd name="connsiteX0" fmla="*/ 53340 w 741311"/>
              <a:gd name="connsiteY0" fmla="*/ 450 h 781143"/>
              <a:gd name="connsiteX1" fmla="*/ 741311 w 741311"/>
              <a:gd name="connsiteY1" fmla="*/ 690338 h 781143"/>
              <a:gd name="connsiteX2" fmla="*/ 732183 w 741311"/>
              <a:gd name="connsiteY2" fmla="*/ 781143 h 781143"/>
              <a:gd name="connsiteX3" fmla="*/ 668228 w 741311"/>
              <a:gd name="connsiteY3" fmla="*/ 781143 h 781143"/>
              <a:gd name="connsiteX4" fmla="*/ 445611 w 741311"/>
              <a:gd name="connsiteY4" fmla="*/ 781143 h 781143"/>
              <a:gd name="connsiteX5" fmla="*/ 0 w 741311"/>
              <a:gd name="connsiteY5" fmla="*/ 335153 h 781143"/>
              <a:gd name="connsiteX6" fmla="*/ 0 w 741311"/>
              <a:gd name="connsiteY6" fmla="*/ 152644 h 781143"/>
              <a:gd name="connsiteX7" fmla="*/ 0 w 741311"/>
              <a:gd name="connsiteY7" fmla="*/ 5842 h 781143"/>
              <a:gd name="connsiteX8" fmla="*/ 53340 w 741311"/>
              <a:gd name="connsiteY8" fmla="*/ 450 h 781143"/>
              <a:gd name="connsiteX0" fmla="*/ 53340 w 742000"/>
              <a:gd name="connsiteY0" fmla="*/ 491 h 781184"/>
              <a:gd name="connsiteX1" fmla="*/ 741311 w 742000"/>
              <a:gd name="connsiteY1" fmla="*/ 690379 h 781184"/>
              <a:gd name="connsiteX2" fmla="*/ 732183 w 742000"/>
              <a:gd name="connsiteY2" fmla="*/ 781184 h 781184"/>
              <a:gd name="connsiteX3" fmla="*/ 668228 w 742000"/>
              <a:gd name="connsiteY3" fmla="*/ 781184 h 781184"/>
              <a:gd name="connsiteX4" fmla="*/ 445611 w 742000"/>
              <a:gd name="connsiteY4" fmla="*/ 781184 h 781184"/>
              <a:gd name="connsiteX5" fmla="*/ 0 w 742000"/>
              <a:gd name="connsiteY5" fmla="*/ 335194 h 781184"/>
              <a:gd name="connsiteX6" fmla="*/ 0 w 742000"/>
              <a:gd name="connsiteY6" fmla="*/ 152685 h 781184"/>
              <a:gd name="connsiteX7" fmla="*/ 0 w 742000"/>
              <a:gd name="connsiteY7" fmla="*/ 5883 h 781184"/>
              <a:gd name="connsiteX8" fmla="*/ 53340 w 742000"/>
              <a:gd name="connsiteY8" fmla="*/ 491 h 781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42000" h="781184">
                <a:moveTo>
                  <a:pt x="53340" y="491"/>
                </a:moveTo>
                <a:cubicBezTo>
                  <a:pt x="551539" y="-13698"/>
                  <a:pt x="755501" y="280986"/>
                  <a:pt x="741311" y="690379"/>
                </a:cubicBezTo>
                <a:lnTo>
                  <a:pt x="732183" y="781184"/>
                </a:lnTo>
                <a:lnTo>
                  <a:pt x="668228" y="781184"/>
                </a:lnTo>
                <a:lnTo>
                  <a:pt x="445611" y="781184"/>
                </a:lnTo>
                <a:cubicBezTo>
                  <a:pt x="198049" y="781184"/>
                  <a:pt x="0" y="582966"/>
                  <a:pt x="0" y="335194"/>
                </a:cubicBezTo>
                <a:lnTo>
                  <a:pt x="0" y="152685"/>
                </a:lnTo>
                <a:lnTo>
                  <a:pt x="0" y="5883"/>
                </a:lnTo>
                <a:lnTo>
                  <a:pt x="53340" y="491"/>
                </a:lnTo>
                <a:close/>
              </a:path>
            </a:pathLst>
          </a:custGeom>
          <a:gradFill flip="none" rotWithShape="1">
            <a:gsLst>
              <a:gs pos="100000">
                <a:schemeClr val="accent3"/>
              </a:gs>
              <a:gs pos="23000">
                <a:schemeClr val="accent1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1651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94148DE-B54F-BDF9-6709-0E60587AB4A7}"/>
              </a:ext>
            </a:extLst>
          </p:cNvPr>
          <p:cNvGrpSpPr/>
          <p:nvPr/>
        </p:nvGrpSpPr>
        <p:grpSpPr>
          <a:xfrm>
            <a:off x="2289175" y="1257300"/>
            <a:ext cx="3565525" cy="1944688"/>
            <a:chOff x="2289175" y="1257300"/>
            <a:chExt cx="3565525" cy="1944688"/>
          </a:xfrm>
        </p:grpSpPr>
        <p:sp>
          <p:nvSpPr>
            <p:cNvPr id="17" name="Freeform 14">
              <a:extLst>
                <a:ext uri="{FF2B5EF4-FFF2-40B4-BE49-F238E27FC236}">
                  <a16:creationId xmlns:a16="http://schemas.microsoft.com/office/drawing/2014/main" id="{CC69A0DE-45A4-43AB-82B2-928E7DB02337}"/>
                </a:ext>
              </a:extLst>
            </p:cNvPr>
            <p:cNvSpPr>
              <a:spLocks/>
            </p:cNvSpPr>
            <p:nvPr/>
          </p:nvSpPr>
          <p:spPr bwMode="auto">
            <a:xfrm>
              <a:off x="2297113" y="1265238"/>
              <a:ext cx="3549650" cy="1928813"/>
            </a:xfrm>
            <a:custGeom>
              <a:avLst/>
              <a:gdLst>
                <a:gd name="T0" fmla="*/ 815 w 932"/>
                <a:gd name="T1" fmla="*/ 506 h 506"/>
                <a:gd name="T2" fmla="*/ 117 w 932"/>
                <a:gd name="T3" fmla="*/ 506 h 506"/>
                <a:gd name="T4" fmla="*/ 0 w 932"/>
                <a:gd name="T5" fmla="*/ 389 h 506"/>
                <a:gd name="T6" fmla="*/ 0 w 932"/>
                <a:gd name="T7" fmla="*/ 117 h 506"/>
                <a:gd name="T8" fmla="*/ 117 w 932"/>
                <a:gd name="T9" fmla="*/ 0 h 506"/>
                <a:gd name="T10" fmla="*/ 815 w 932"/>
                <a:gd name="T11" fmla="*/ 0 h 506"/>
                <a:gd name="T12" fmla="*/ 932 w 932"/>
                <a:gd name="T13" fmla="*/ 117 h 506"/>
                <a:gd name="T14" fmla="*/ 932 w 932"/>
                <a:gd name="T15" fmla="*/ 389 h 506"/>
                <a:gd name="T16" fmla="*/ 815 w 932"/>
                <a:gd name="T17" fmla="*/ 506 h 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32" h="506">
                  <a:moveTo>
                    <a:pt x="815" y="506"/>
                  </a:moveTo>
                  <a:cubicBezTo>
                    <a:pt x="117" y="506"/>
                    <a:pt x="117" y="506"/>
                    <a:pt x="117" y="506"/>
                  </a:cubicBezTo>
                  <a:cubicBezTo>
                    <a:pt x="52" y="506"/>
                    <a:pt x="0" y="454"/>
                    <a:pt x="0" y="389"/>
                  </a:cubicBezTo>
                  <a:cubicBezTo>
                    <a:pt x="0" y="117"/>
                    <a:pt x="0" y="117"/>
                    <a:pt x="0" y="117"/>
                  </a:cubicBezTo>
                  <a:cubicBezTo>
                    <a:pt x="0" y="52"/>
                    <a:pt x="52" y="0"/>
                    <a:pt x="117" y="0"/>
                  </a:cubicBezTo>
                  <a:cubicBezTo>
                    <a:pt x="815" y="0"/>
                    <a:pt x="815" y="0"/>
                    <a:pt x="815" y="0"/>
                  </a:cubicBezTo>
                  <a:cubicBezTo>
                    <a:pt x="880" y="0"/>
                    <a:pt x="932" y="52"/>
                    <a:pt x="932" y="117"/>
                  </a:cubicBezTo>
                  <a:cubicBezTo>
                    <a:pt x="932" y="389"/>
                    <a:pt x="932" y="389"/>
                    <a:pt x="932" y="389"/>
                  </a:cubicBezTo>
                  <a:cubicBezTo>
                    <a:pt x="932" y="454"/>
                    <a:pt x="880" y="506"/>
                    <a:pt x="815" y="506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11000"/>
                  </a:srgbClr>
                </a:gs>
                <a:gs pos="100000">
                  <a:srgbClr val="FFFFFF">
                    <a:alpha val="21000"/>
                  </a:srgbClr>
                </a:gs>
              </a:gsLst>
              <a:lin ang="2700000" scaled="0"/>
            </a:gradFill>
            <a:ln w="9525">
              <a:noFill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21" name="Freeform 18">
              <a:extLst>
                <a:ext uri="{FF2B5EF4-FFF2-40B4-BE49-F238E27FC236}">
                  <a16:creationId xmlns:a16="http://schemas.microsoft.com/office/drawing/2014/main" id="{81C8D32C-A879-41A9-F44E-E10A48153D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89175" y="1257300"/>
              <a:ext cx="3565525" cy="1944688"/>
            </a:xfrm>
            <a:custGeom>
              <a:avLst/>
              <a:gdLst>
                <a:gd name="T0" fmla="*/ 817 w 936"/>
                <a:gd name="T1" fmla="*/ 510 h 510"/>
                <a:gd name="T2" fmla="*/ 119 w 936"/>
                <a:gd name="T3" fmla="*/ 510 h 510"/>
                <a:gd name="T4" fmla="*/ 0 w 936"/>
                <a:gd name="T5" fmla="*/ 391 h 510"/>
                <a:gd name="T6" fmla="*/ 0 w 936"/>
                <a:gd name="T7" fmla="*/ 119 h 510"/>
                <a:gd name="T8" fmla="*/ 119 w 936"/>
                <a:gd name="T9" fmla="*/ 0 h 510"/>
                <a:gd name="T10" fmla="*/ 817 w 936"/>
                <a:gd name="T11" fmla="*/ 0 h 510"/>
                <a:gd name="T12" fmla="*/ 936 w 936"/>
                <a:gd name="T13" fmla="*/ 119 h 510"/>
                <a:gd name="T14" fmla="*/ 936 w 936"/>
                <a:gd name="T15" fmla="*/ 391 h 510"/>
                <a:gd name="T16" fmla="*/ 817 w 936"/>
                <a:gd name="T17" fmla="*/ 510 h 510"/>
                <a:gd name="T18" fmla="*/ 119 w 936"/>
                <a:gd name="T19" fmla="*/ 3 h 510"/>
                <a:gd name="T20" fmla="*/ 3 w 936"/>
                <a:gd name="T21" fmla="*/ 119 h 510"/>
                <a:gd name="T22" fmla="*/ 3 w 936"/>
                <a:gd name="T23" fmla="*/ 391 h 510"/>
                <a:gd name="T24" fmla="*/ 119 w 936"/>
                <a:gd name="T25" fmla="*/ 507 h 510"/>
                <a:gd name="T26" fmla="*/ 817 w 936"/>
                <a:gd name="T27" fmla="*/ 507 h 510"/>
                <a:gd name="T28" fmla="*/ 933 w 936"/>
                <a:gd name="T29" fmla="*/ 391 h 510"/>
                <a:gd name="T30" fmla="*/ 933 w 936"/>
                <a:gd name="T31" fmla="*/ 119 h 510"/>
                <a:gd name="T32" fmla="*/ 817 w 936"/>
                <a:gd name="T33" fmla="*/ 3 h 510"/>
                <a:gd name="T34" fmla="*/ 119 w 936"/>
                <a:gd name="T35" fmla="*/ 3 h 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6" h="510">
                  <a:moveTo>
                    <a:pt x="817" y="510"/>
                  </a:moveTo>
                  <a:cubicBezTo>
                    <a:pt x="119" y="510"/>
                    <a:pt x="119" y="510"/>
                    <a:pt x="119" y="510"/>
                  </a:cubicBezTo>
                  <a:cubicBezTo>
                    <a:pt x="53" y="510"/>
                    <a:pt x="0" y="457"/>
                    <a:pt x="0" y="391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53"/>
                    <a:pt x="53" y="0"/>
                    <a:pt x="119" y="0"/>
                  </a:cubicBezTo>
                  <a:cubicBezTo>
                    <a:pt x="817" y="0"/>
                    <a:pt x="817" y="0"/>
                    <a:pt x="817" y="0"/>
                  </a:cubicBezTo>
                  <a:cubicBezTo>
                    <a:pt x="883" y="0"/>
                    <a:pt x="936" y="53"/>
                    <a:pt x="936" y="119"/>
                  </a:cubicBezTo>
                  <a:cubicBezTo>
                    <a:pt x="936" y="391"/>
                    <a:pt x="936" y="391"/>
                    <a:pt x="936" y="391"/>
                  </a:cubicBezTo>
                  <a:cubicBezTo>
                    <a:pt x="936" y="457"/>
                    <a:pt x="883" y="510"/>
                    <a:pt x="817" y="510"/>
                  </a:cubicBezTo>
                  <a:close/>
                  <a:moveTo>
                    <a:pt x="119" y="3"/>
                  </a:moveTo>
                  <a:cubicBezTo>
                    <a:pt x="55" y="3"/>
                    <a:pt x="3" y="55"/>
                    <a:pt x="3" y="119"/>
                  </a:cubicBezTo>
                  <a:cubicBezTo>
                    <a:pt x="3" y="391"/>
                    <a:pt x="3" y="391"/>
                    <a:pt x="3" y="391"/>
                  </a:cubicBezTo>
                  <a:cubicBezTo>
                    <a:pt x="3" y="455"/>
                    <a:pt x="55" y="507"/>
                    <a:pt x="119" y="507"/>
                  </a:cubicBezTo>
                  <a:cubicBezTo>
                    <a:pt x="817" y="507"/>
                    <a:pt x="817" y="507"/>
                    <a:pt x="817" y="507"/>
                  </a:cubicBezTo>
                  <a:cubicBezTo>
                    <a:pt x="881" y="507"/>
                    <a:pt x="933" y="455"/>
                    <a:pt x="933" y="391"/>
                  </a:cubicBezTo>
                  <a:cubicBezTo>
                    <a:pt x="933" y="119"/>
                    <a:pt x="933" y="119"/>
                    <a:pt x="933" y="119"/>
                  </a:cubicBezTo>
                  <a:cubicBezTo>
                    <a:pt x="933" y="55"/>
                    <a:pt x="881" y="3"/>
                    <a:pt x="817" y="3"/>
                  </a:cubicBezTo>
                  <a:lnTo>
                    <a:pt x="119" y="3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33000"/>
                  </a:srgbClr>
                </a:gs>
                <a:gs pos="82000">
                  <a:srgbClr val="FFFFFF">
                    <a:alpha val="0"/>
                  </a:srgbClr>
                </a:gs>
              </a:gsLst>
              <a:lin ang="270000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5A911440-1784-6354-424B-BA4CF78D6F11}"/>
              </a:ext>
            </a:extLst>
          </p:cNvPr>
          <p:cNvGrpSpPr/>
          <p:nvPr/>
        </p:nvGrpSpPr>
        <p:grpSpPr>
          <a:xfrm>
            <a:off x="6334125" y="1257300"/>
            <a:ext cx="3565525" cy="1944688"/>
            <a:chOff x="6334125" y="1257300"/>
            <a:chExt cx="3565525" cy="1944688"/>
          </a:xfrm>
        </p:grpSpPr>
        <p:sp>
          <p:nvSpPr>
            <p:cNvPr id="18" name="Freeform 15">
              <a:extLst>
                <a:ext uri="{FF2B5EF4-FFF2-40B4-BE49-F238E27FC236}">
                  <a16:creationId xmlns:a16="http://schemas.microsoft.com/office/drawing/2014/main" id="{D402D5B9-79D0-1ED1-F816-C3E83C625A1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2063" y="1265238"/>
              <a:ext cx="3549650" cy="1928813"/>
            </a:xfrm>
            <a:custGeom>
              <a:avLst/>
              <a:gdLst>
                <a:gd name="T0" fmla="*/ 815 w 932"/>
                <a:gd name="T1" fmla="*/ 506 h 506"/>
                <a:gd name="T2" fmla="*/ 117 w 932"/>
                <a:gd name="T3" fmla="*/ 506 h 506"/>
                <a:gd name="T4" fmla="*/ 0 w 932"/>
                <a:gd name="T5" fmla="*/ 389 h 506"/>
                <a:gd name="T6" fmla="*/ 0 w 932"/>
                <a:gd name="T7" fmla="*/ 117 h 506"/>
                <a:gd name="T8" fmla="*/ 117 w 932"/>
                <a:gd name="T9" fmla="*/ 0 h 506"/>
                <a:gd name="T10" fmla="*/ 815 w 932"/>
                <a:gd name="T11" fmla="*/ 0 h 506"/>
                <a:gd name="T12" fmla="*/ 932 w 932"/>
                <a:gd name="T13" fmla="*/ 117 h 506"/>
                <a:gd name="T14" fmla="*/ 932 w 932"/>
                <a:gd name="T15" fmla="*/ 389 h 506"/>
                <a:gd name="T16" fmla="*/ 815 w 932"/>
                <a:gd name="T17" fmla="*/ 506 h 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32" h="506">
                  <a:moveTo>
                    <a:pt x="815" y="506"/>
                  </a:moveTo>
                  <a:cubicBezTo>
                    <a:pt x="117" y="506"/>
                    <a:pt x="117" y="506"/>
                    <a:pt x="117" y="506"/>
                  </a:cubicBezTo>
                  <a:cubicBezTo>
                    <a:pt x="52" y="506"/>
                    <a:pt x="0" y="454"/>
                    <a:pt x="0" y="389"/>
                  </a:cubicBezTo>
                  <a:cubicBezTo>
                    <a:pt x="0" y="117"/>
                    <a:pt x="0" y="117"/>
                    <a:pt x="0" y="117"/>
                  </a:cubicBezTo>
                  <a:cubicBezTo>
                    <a:pt x="0" y="52"/>
                    <a:pt x="52" y="0"/>
                    <a:pt x="117" y="0"/>
                  </a:cubicBezTo>
                  <a:cubicBezTo>
                    <a:pt x="815" y="0"/>
                    <a:pt x="815" y="0"/>
                    <a:pt x="815" y="0"/>
                  </a:cubicBezTo>
                  <a:cubicBezTo>
                    <a:pt x="880" y="0"/>
                    <a:pt x="932" y="52"/>
                    <a:pt x="932" y="117"/>
                  </a:cubicBezTo>
                  <a:cubicBezTo>
                    <a:pt x="932" y="389"/>
                    <a:pt x="932" y="389"/>
                    <a:pt x="932" y="389"/>
                  </a:cubicBezTo>
                  <a:cubicBezTo>
                    <a:pt x="932" y="454"/>
                    <a:pt x="880" y="506"/>
                    <a:pt x="815" y="506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11000"/>
                  </a:srgbClr>
                </a:gs>
                <a:gs pos="100000">
                  <a:srgbClr val="FFFFFF">
                    <a:alpha val="21000"/>
                  </a:srgbClr>
                </a:gs>
              </a:gsLst>
              <a:lin ang="2700000" scaled="0"/>
            </a:gradFill>
            <a:ln w="9525">
              <a:noFill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22" name="Freeform 19">
              <a:extLst>
                <a:ext uri="{FF2B5EF4-FFF2-40B4-BE49-F238E27FC236}">
                  <a16:creationId xmlns:a16="http://schemas.microsoft.com/office/drawing/2014/main" id="{8A1428C9-A433-1825-2782-E0972911694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34125" y="1257300"/>
              <a:ext cx="3565525" cy="1944688"/>
            </a:xfrm>
            <a:custGeom>
              <a:avLst/>
              <a:gdLst>
                <a:gd name="T0" fmla="*/ 817 w 936"/>
                <a:gd name="T1" fmla="*/ 510 h 510"/>
                <a:gd name="T2" fmla="*/ 119 w 936"/>
                <a:gd name="T3" fmla="*/ 510 h 510"/>
                <a:gd name="T4" fmla="*/ 0 w 936"/>
                <a:gd name="T5" fmla="*/ 391 h 510"/>
                <a:gd name="T6" fmla="*/ 0 w 936"/>
                <a:gd name="T7" fmla="*/ 119 h 510"/>
                <a:gd name="T8" fmla="*/ 119 w 936"/>
                <a:gd name="T9" fmla="*/ 0 h 510"/>
                <a:gd name="T10" fmla="*/ 817 w 936"/>
                <a:gd name="T11" fmla="*/ 0 h 510"/>
                <a:gd name="T12" fmla="*/ 936 w 936"/>
                <a:gd name="T13" fmla="*/ 119 h 510"/>
                <a:gd name="T14" fmla="*/ 936 w 936"/>
                <a:gd name="T15" fmla="*/ 391 h 510"/>
                <a:gd name="T16" fmla="*/ 817 w 936"/>
                <a:gd name="T17" fmla="*/ 510 h 510"/>
                <a:gd name="T18" fmla="*/ 119 w 936"/>
                <a:gd name="T19" fmla="*/ 3 h 510"/>
                <a:gd name="T20" fmla="*/ 3 w 936"/>
                <a:gd name="T21" fmla="*/ 119 h 510"/>
                <a:gd name="T22" fmla="*/ 3 w 936"/>
                <a:gd name="T23" fmla="*/ 391 h 510"/>
                <a:gd name="T24" fmla="*/ 119 w 936"/>
                <a:gd name="T25" fmla="*/ 507 h 510"/>
                <a:gd name="T26" fmla="*/ 817 w 936"/>
                <a:gd name="T27" fmla="*/ 507 h 510"/>
                <a:gd name="T28" fmla="*/ 933 w 936"/>
                <a:gd name="T29" fmla="*/ 391 h 510"/>
                <a:gd name="T30" fmla="*/ 933 w 936"/>
                <a:gd name="T31" fmla="*/ 119 h 510"/>
                <a:gd name="T32" fmla="*/ 817 w 936"/>
                <a:gd name="T33" fmla="*/ 3 h 510"/>
                <a:gd name="T34" fmla="*/ 119 w 936"/>
                <a:gd name="T35" fmla="*/ 3 h 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6" h="510">
                  <a:moveTo>
                    <a:pt x="817" y="510"/>
                  </a:moveTo>
                  <a:cubicBezTo>
                    <a:pt x="119" y="510"/>
                    <a:pt x="119" y="510"/>
                    <a:pt x="119" y="510"/>
                  </a:cubicBezTo>
                  <a:cubicBezTo>
                    <a:pt x="53" y="510"/>
                    <a:pt x="0" y="457"/>
                    <a:pt x="0" y="391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53"/>
                    <a:pt x="53" y="0"/>
                    <a:pt x="119" y="0"/>
                  </a:cubicBezTo>
                  <a:cubicBezTo>
                    <a:pt x="817" y="0"/>
                    <a:pt x="817" y="0"/>
                    <a:pt x="817" y="0"/>
                  </a:cubicBezTo>
                  <a:cubicBezTo>
                    <a:pt x="883" y="0"/>
                    <a:pt x="936" y="53"/>
                    <a:pt x="936" y="119"/>
                  </a:cubicBezTo>
                  <a:cubicBezTo>
                    <a:pt x="936" y="391"/>
                    <a:pt x="936" y="391"/>
                    <a:pt x="936" y="391"/>
                  </a:cubicBezTo>
                  <a:cubicBezTo>
                    <a:pt x="936" y="457"/>
                    <a:pt x="883" y="510"/>
                    <a:pt x="817" y="510"/>
                  </a:cubicBezTo>
                  <a:close/>
                  <a:moveTo>
                    <a:pt x="119" y="3"/>
                  </a:moveTo>
                  <a:cubicBezTo>
                    <a:pt x="55" y="3"/>
                    <a:pt x="3" y="55"/>
                    <a:pt x="3" y="119"/>
                  </a:cubicBezTo>
                  <a:cubicBezTo>
                    <a:pt x="3" y="391"/>
                    <a:pt x="3" y="391"/>
                    <a:pt x="3" y="391"/>
                  </a:cubicBezTo>
                  <a:cubicBezTo>
                    <a:pt x="3" y="455"/>
                    <a:pt x="55" y="507"/>
                    <a:pt x="119" y="507"/>
                  </a:cubicBezTo>
                  <a:cubicBezTo>
                    <a:pt x="817" y="507"/>
                    <a:pt x="817" y="507"/>
                    <a:pt x="817" y="507"/>
                  </a:cubicBezTo>
                  <a:cubicBezTo>
                    <a:pt x="881" y="507"/>
                    <a:pt x="933" y="455"/>
                    <a:pt x="933" y="391"/>
                  </a:cubicBezTo>
                  <a:cubicBezTo>
                    <a:pt x="933" y="119"/>
                    <a:pt x="933" y="119"/>
                    <a:pt x="933" y="119"/>
                  </a:cubicBezTo>
                  <a:cubicBezTo>
                    <a:pt x="933" y="55"/>
                    <a:pt x="881" y="3"/>
                    <a:pt x="817" y="3"/>
                  </a:cubicBezTo>
                  <a:lnTo>
                    <a:pt x="119" y="3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33000"/>
                  </a:srgbClr>
                </a:gs>
                <a:gs pos="82000">
                  <a:srgbClr val="FFFFFF">
                    <a:alpha val="0"/>
                  </a:srgbClr>
                </a:gs>
              </a:gsLst>
              <a:lin ang="270000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E0534A57-DF4A-9386-306E-39CD98221573}"/>
              </a:ext>
            </a:extLst>
          </p:cNvPr>
          <p:cNvGrpSpPr/>
          <p:nvPr/>
        </p:nvGrpSpPr>
        <p:grpSpPr>
          <a:xfrm>
            <a:off x="2289175" y="3667125"/>
            <a:ext cx="3565525" cy="1944688"/>
            <a:chOff x="2289175" y="3667125"/>
            <a:chExt cx="3565525" cy="1944688"/>
          </a:xfrm>
        </p:grpSpPr>
        <p:sp>
          <p:nvSpPr>
            <p:cNvPr id="19" name="Freeform 16">
              <a:extLst>
                <a:ext uri="{FF2B5EF4-FFF2-40B4-BE49-F238E27FC236}">
                  <a16:creationId xmlns:a16="http://schemas.microsoft.com/office/drawing/2014/main" id="{B2014662-B1BB-31C4-5F25-B7C156B823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297113" y="3675063"/>
              <a:ext cx="3549650" cy="1928813"/>
            </a:xfrm>
            <a:custGeom>
              <a:avLst/>
              <a:gdLst>
                <a:gd name="T0" fmla="*/ 815 w 932"/>
                <a:gd name="T1" fmla="*/ 506 h 506"/>
                <a:gd name="T2" fmla="*/ 117 w 932"/>
                <a:gd name="T3" fmla="*/ 506 h 506"/>
                <a:gd name="T4" fmla="*/ 0 w 932"/>
                <a:gd name="T5" fmla="*/ 389 h 506"/>
                <a:gd name="T6" fmla="*/ 0 w 932"/>
                <a:gd name="T7" fmla="*/ 117 h 506"/>
                <a:gd name="T8" fmla="*/ 117 w 932"/>
                <a:gd name="T9" fmla="*/ 0 h 506"/>
                <a:gd name="T10" fmla="*/ 815 w 932"/>
                <a:gd name="T11" fmla="*/ 0 h 506"/>
                <a:gd name="T12" fmla="*/ 932 w 932"/>
                <a:gd name="T13" fmla="*/ 117 h 506"/>
                <a:gd name="T14" fmla="*/ 932 w 932"/>
                <a:gd name="T15" fmla="*/ 389 h 506"/>
                <a:gd name="T16" fmla="*/ 815 w 932"/>
                <a:gd name="T17" fmla="*/ 506 h 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32" h="506">
                  <a:moveTo>
                    <a:pt x="815" y="506"/>
                  </a:moveTo>
                  <a:cubicBezTo>
                    <a:pt x="117" y="506"/>
                    <a:pt x="117" y="506"/>
                    <a:pt x="117" y="506"/>
                  </a:cubicBezTo>
                  <a:cubicBezTo>
                    <a:pt x="52" y="506"/>
                    <a:pt x="0" y="454"/>
                    <a:pt x="0" y="389"/>
                  </a:cubicBezTo>
                  <a:cubicBezTo>
                    <a:pt x="0" y="117"/>
                    <a:pt x="0" y="117"/>
                    <a:pt x="0" y="117"/>
                  </a:cubicBezTo>
                  <a:cubicBezTo>
                    <a:pt x="0" y="52"/>
                    <a:pt x="52" y="0"/>
                    <a:pt x="117" y="0"/>
                  </a:cubicBezTo>
                  <a:cubicBezTo>
                    <a:pt x="815" y="0"/>
                    <a:pt x="815" y="0"/>
                    <a:pt x="815" y="0"/>
                  </a:cubicBezTo>
                  <a:cubicBezTo>
                    <a:pt x="880" y="0"/>
                    <a:pt x="932" y="52"/>
                    <a:pt x="932" y="117"/>
                  </a:cubicBezTo>
                  <a:cubicBezTo>
                    <a:pt x="932" y="389"/>
                    <a:pt x="932" y="389"/>
                    <a:pt x="932" y="389"/>
                  </a:cubicBezTo>
                  <a:cubicBezTo>
                    <a:pt x="932" y="454"/>
                    <a:pt x="880" y="506"/>
                    <a:pt x="815" y="506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11000"/>
                  </a:srgbClr>
                </a:gs>
                <a:gs pos="100000">
                  <a:srgbClr val="FFFFFF">
                    <a:alpha val="21000"/>
                  </a:srgbClr>
                </a:gs>
              </a:gsLst>
              <a:lin ang="2700000" scaled="0"/>
            </a:gradFill>
            <a:ln w="9525">
              <a:noFill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23" name="Freeform 20">
              <a:extLst>
                <a:ext uri="{FF2B5EF4-FFF2-40B4-BE49-F238E27FC236}">
                  <a16:creationId xmlns:a16="http://schemas.microsoft.com/office/drawing/2014/main" id="{B239D636-3B51-5E1C-608E-1B8C837CAB1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89175" y="3667125"/>
              <a:ext cx="3565525" cy="1944688"/>
            </a:xfrm>
            <a:custGeom>
              <a:avLst/>
              <a:gdLst>
                <a:gd name="T0" fmla="*/ 817 w 936"/>
                <a:gd name="T1" fmla="*/ 510 h 510"/>
                <a:gd name="T2" fmla="*/ 119 w 936"/>
                <a:gd name="T3" fmla="*/ 510 h 510"/>
                <a:gd name="T4" fmla="*/ 0 w 936"/>
                <a:gd name="T5" fmla="*/ 391 h 510"/>
                <a:gd name="T6" fmla="*/ 0 w 936"/>
                <a:gd name="T7" fmla="*/ 119 h 510"/>
                <a:gd name="T8" fmla="*/ 119 w 936"/>
                <a:gd name="T9" fmla="*/ 0 h 510"/>
                <a:gd name="T10" fmla="*/ 817 w 936"/>
                <a:gd name="T11" fmla="*/ 0 h 510"/>
                <a:gd name="T12" fmla="*/ 936 w 936"/>
                <a:gd name="T13" fmla="*/ 119 h 510"/>
                <a:gd name="T14" fmla="*/ 936 w 936"/>
                <a:gd name="T15" fmla="*/ 391 h 510"/>
                <a:gd name="T16" fmla="*/ 817 w 936"/>
                <a:gd name="T17" fmla="*/ 510 h 510"/>
                <a:gd name="T18" fmla="*/ 119 w 936"/>
                <a:gd name="T19" fmla="*/ 3 h 510"/>
                <a:gd name="T20" fmla="*/ 3 w 936"/>
                <a:gd name="T21" fmla="*/ 119 h 510"/>
                <a:gd name="T22" fmla="*/ 3 w 936"/>
                <a:gd name="T23" fmla="*/ 391 h 510"/>
                <a:gd name="T24" fmla="*/ 119 w 936"/>
                <a:gd name="T25" fmla="*/ 507 h 510"/>
                <a:gd name="T26" fmla="*/ 817 w 936"/>
                <a:gd name="T27" fmla="*/ 507 h 510"/>
                <a:gd name="T28" fmla="*/ 933 w 936"/>
                <a:gd name="T29" fmla="*/ 391 h 510"/>
                <a:gd name="T30" fmla="*/ 933 w 936"/>
                <a:gd name="T31" fmla="*/ 119 h 510"/>
                <a:gd name="T32" fmla="*/ 817 w 936"/>
                <a:gd name="T33" fmla="*/ 3 h 510"/>
                <a:gd name="T34" fmla="*/ 119 w 936"/>
                <a:gd name="T35" fmla="*/ 3 h 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6" h="510">
                  <a:moveTo>
                    <a:pt x="817" y="510"/>
                  </a:moveTo>
                  <a:cubicBezTo>
                    <a:pt x="119" y="510"/>
                    <a:pt x="119" y="510"/>
                    <a:pt x="119" y="510"/>
                  </a:cubicBezTo>
                  <a:cubicBezTo>
                    <a:pt x="53" y="510"/>
                    <a:pt x="0" y="457"/>
                    <a:pt x="0" y="391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53"/>
                    <a:pt x="53" y="0"/>
                    <a:pt x="119" y="0"/>
                  </a:cubicBezTo>
                  <a:cubicBezTo>
                    <a:pt x="817" y="0"/>
                    <a:pt x="817" y="0"/>
                    <a:pt x="817" y="0"/>
                  </a:cubicBezTo>
                  <a:cubicBezTo>
                    <a:pt x="883" y="0"/>
                    <a:pt x="936" y="53"/>
                    <a:pt x="936" y="119"/>
                  </a:cubicBezTo>
                  <a:cubicBezTo>
                    <a:pt x="936" y="391"/>
                    <a:pt x="936" y="391"/>
                    <a:pt x="936" y="391"/>
                  </a:cubicBezTo>
                  <a:cubicBezTo>
                    <a:pt x="936" y="457"/>
                    <a:pt x="883" y="510"/>
                    <a:pt x="817" y="510"/>
                  </a:cubicBezTo>
                  <a:close/>
                  <a:moveTo>
                    <a:pt x="119" y="3"/>
                  </a:moveTo>
                  <a:cubicBezTo>
                    <a:pt x="55" y="3"/>
                    <a:pt x="3" y="55"/>
                    <a:pt x="3" y="119"/>
                  </a:cubicBezTo>
                  <a:cubicBezTo>
                    <a:pt x="3" y="391"/>
                    <a:pt x="3" y="391"/>
                    <a:pt x="3" y="391"/>
                  </a:cubicBezTo>
                  <a:cubicBezTo>
                    <a:pt x="3" y="455"/>
                    <a:pt x="55" y="507"/>
                    <a:pt x="119" y="507"/>
                  </a:cubicBezTo>
                  <a:cubicBezTo>
                    <a:pt x="817" y="507"/>
                    <a:pt x="817" y="507"/>
                    <a:pt x="817" y="507"/>
                  </a:cubicBezTo>
                  <a:cubicBezTo>
                    <a:pt x="881" y="507"/>
                    <a:pt x="933" y="455"/>
                    <a:pt x="933" y="391"/>
                  </a:cubicBezTo>
                  <a:cubicBezTo>
                    <a:pt x="933" y="119"/>
                    <a:pt x="933" y="119"/>
                    <a:pt x="933" y="119"/>
                  </a:cubicBezTo>
                  <a:cubicBezTo>
                    <a:pt x="933" y="55"/>
                    <a:pt x="881" y="3"/>
                    <a:pt x="817" y="3"/>
                  </a:cubicBezTo>
                  <a:lnTo>
                    <a:pt x="119" y="3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33000"/>
                  </a:srgbClr>
                </a:gs>
                <a:gs pos="82000">
                  <a:srgbClr val="FFFFFF">
                    <a:alpha val="0"/>
                  </a:srgbClr>
                </a:gs>
              </a:gsLst>
              <a:lin ang="270000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27A2DF17-9CD1-61AE-824C-2CAB40C91B26}"/>
              </a:ext>
            </a:extLst>
          </p:cNvPr>
          <p:cNvGrpSpPr/>
          <p:nvPr/>
        </p:nvGrpSpPr>
        <p:grpSpPr>
          <a:xfrm>
            <a:off x="6334125" y="3667125"/>
            <a:ext cx="3565525" cy="1944688"/>
            <a:chOff x="6334125" y="3667125"/>
            <a:chExt cx="3565525" cy="1944688"/>
          </a:xfrm>
        </p:grpSpPr>
        <p:sp>
          <p:nvSpPr>
            <p:cNvPr id="20" name="Freeform 17">
              <a:extLst>
                <a:ext uri="{FF2B5EF4-FFF2-40B4-BE49-F238E27FC236}">
                  <a16:creationId xmlns:a16="http://schemas.microsoft.com/office/drawing/2014/main" id="{79422C78-9F97-3B0B-708D-7461506335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2063" y="3675063"/>
              <a:ext cx="3549650" cy="1928813"/>
            </a:xfrm>
            <a:custGeom>
              <a:avLst/>
              <a:gdLst>
                <a:gd name="T0" fmla="*/ 815 w 932"/>
                <a:gd name="T1" fmla="*/ 506 h 506"/>
                <a:gd name="T2" fmla="*/ 117 w 932"/>
                <a:gd name="T3" fmla="*/ 506 h 506"/>
                <a:gd name="T4" fmla="*/ 0 w 932"/>
                <a:gd name="T5" fmla="*/ 389 h 506"/>
                <a:gd name="T6" fmla="*/ 0 w 932"/>
                <a:gd name="T7" fmla="*/ 117 h 506"/>
                <a:gd name="T8" fmla="*/ 117 w 932"/>
                <a:gd name="T9" fmla="*/ 0 h 506"/>
                <a:gd name="T10" fmla="*/ 815 w 932"/>
                <a:gd name="T11" fmla="*/ 0 h 506"/>
                <a:gd name="T12" fmla="*/ 932 w 932"/>
                <a:gd name="T13" fmla="*/ 117 h 506"/>
                <a:gd name="T14" fmla="*/ 932 w 932"/>
                <a:gd name="T15" fmla="*/ 389 h 506"/>
                <a:gd name="T16" fmla="*/ 815 w 932"/>
                <a:gd name="T17" fmla="*/ 506 h 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32" h="506">
                  <a:moveTo>
                    <a:pt x="815" y="506"/>
                  </a:moveTo>
                  <a:cubicBezTo>
                    <a:pt x="117" y="506"/>
                    <a:pt x="117" y="506"/>
                    <a:pt x="117" y="506"/>
                  </a:cubicBezTo>
                  <a:cubicBezTo>
                    <a:pt x="52" y="506"/>
                    <a:pt x="0" y="454"/>
                    <a:pt x="0" y="389"/>
                  </a:cubicBezTo>
                  <a:cubicBezTo>
                    <a:pt x="0" y="117"/>
                    <a:pt x="0" y="117"/>
                    <a:pt x="0" y="117"/>
                  </a:cubicBezTo>
                  <a:cubicBezTo>
                    <a:pt x="0" y="52"/>
                    <a:pt x="52" y="0"/>
                    <a:pt x="117" y="0"/>
                  </a:cubicBezTo>
                  <a:cubicBezTo>
                    <a:pt x="815" y="0"/>
                    <a:pt x="815" y="0"/>
                    <a:pt x="815" y="0"/>
                  </a:cubicBezTo>
                  <a:cubicBezTo>
                    <a:pt x="880" y="0"/>
                    <a:pt x="932" y="52"/>
                    <a:pt x="932" y="117"/>
                  </a:cubicBezTo>
                  <a:cubicBezTo>
                    <a:pt x="932" y="389"/>
                    <a:pt x="932" y="389"/>
                    <a:pt x="932" y="389"/>
                  </a:cubicBezTo>
                  <a:cubicBezTo>
                    <a:pt x="932" y="454"/>
                    <a:pt x="880" y="506"/>
                    <a:pt x="815" y="506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11000"/>
                  </a:srgbClr>
                </a:gs>
                <a:gs pos="100000">
                  <a:srgbClr val="FFFFFF">
                    <a:alpha val="21000"/>
                  </a:srgbClr>
                </a:gs>
              </a:gsLst>
              <a:lin ang="2700000" scaled="0"/>
            </a:gradFill>
            <a:ln w="9525">
              <a:noFill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24" name="Freeform 21">
              <a:extLst>
                <a:ext uri="{FF2B5EF4-FFF2-40B4-BE49-F238E27FC236}">
                  <a16:creationId xmlns:a16="http://schemas.microsoft.com/office/drawing/2014/main" id="{95282F74-2266-69D2-986C-729B9CEEDD7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34125" y="3667125"/>
              <a:ext cx="3565525" cy="1944688"/>
            </a:xfrm>
            <a:custGeom>
              <a:avLst/>
              <a:gdLst>
                <a:gd name="T0" fmla="*/ 817 w 936"/>
                <a:gd name="T1" fmla="*/ 510 h 510"/>
                <a:gd name="T2" fmla="*/ 119 w 936"/>
                <a:gd name="T3" fmla="*/ 510 h 510"/>
                <a:gd name="T4" fmla="*/ 0 w 936"/>
                <a:gd name="T5" fmla="*/ 391 h 510"/>
                <a:gd name="T6" fmla="*/ 0 w 936"/>
                <a:gd name="T7" fmla="*/ 119 h 510"/>
                <a:gd name="T8" fmla="*/ 119 w 936"/>
                <a:gd name="T9" fmla="*/ 0 h 510"/>
                <a:gd name="T10" fmla="*/ 817 w 936"/>
                <a:gd name="T11" fmla="*/ 0 h 510"/>
                <a:gd name="T12" fmla="*/ 936 w 936"/>
                <a:gd name="T13" fmla="*/ 119 h 510"/>
                <a:gd name="T14" fmla="*/ 936 w 936"/>
                <a:gd name="T15" fmla="*/ 391 h 510"/>
                <a:gd name="T16" fmla="*/ 817 w 936"/>
                <a:gd name="T17" fmla="*/ 510 h 510"/>
                <a:gd name="T18" fmla="*/ 119 w 936"/>
                <a:gd name="T19" fmla="*/ 3 h 510"/>
                <a:gd name="T20" fmla="*/ 3 w 936"/>
                <a:gd name="T21" fmla="*/ 119 h 510"/>
                <a:gd name="T22" fmla="*/ 3 w 936"/>
                <a:gd name="T23" fmla="*/ 391 h 510"/>
                <a:gd name="T24" fmla="*/ 119 w 936"/>
                <a:gd name="T25" fmla="*/ 507 h 510"/>
                <a:gd name="T26" fmla="*/ 817 w 936"/>
                <a:gd name="T27" fmla="*/ 507 h 510"/>
                <a:gd name="T28" fmla="*/ 933 w 936"/>
                <a:gd name="T29" fmla="*/ 391 h 510"/>
                <a:gd name="T30" fmla="*/ 933 w 936"/>
                <a:gd name="T31" fmla="*/ 119 h 510"/>
                <a:gd name="T32" fmla="*/ 817 w 936"/>
                <a:gd name="T33" fmla="*/ 3 h 510"/>
                <a:gd name="T34" fmla="*/ 119 w 936"/>
                <a:gd name="T35" fmla="*/ 3 h 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6" h="510">
                  <a:moveTo>
                    <a:pt x="817" y="510"/>
                  </a:moveTo>
                  <a:cubicBezTo>
                    <a:pt x="119" y="510"/>
                    <a:pt x="119" y="510"/>
                    <a:pt x="119" y="510"/>
                  </a:cubicBezTo>
                  <a:cubicBezTo>
                    <a:pt x="53" y="510"/>
                    <a:pt x="0" y="457"/>
                    <a:pt x="0" y="391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53"/>
                    <a:pt x="53" y="0"/>
                    <a:pt x="119" y="0"/>
                  </a:cubicBezTo>
                  <a:cubicBezTo>
                    <a:pt x="817" y="0"/>
                    <a:pt x="817" y="0"/>
                    <a:pt x="817" y="0"/>
                  </a:cubicBezTo>
                  <a:cubicBezTo>
                    <a:pt x="883" y="0"/>
                    <a:pt x="936" y="53"/>
                    <a:pt x="936" y="119"/>
                  </a:cubicBezTo>
                  <a:cubicBezTo>
                    <a:pt x="936" y="391"/>
                    <a:pt x="936" y="391"/>
                    <a:pt x="936" y="391"/>
                  </a:cubicBezTo>
                  <a:cubicBezTo>
                    <a:pt x="936" y="457"/>
                    <a:pt x="883" y="510"/>
                    <a:pt x="817" y="510"/>
                  </a:cubicBezTo>
                  <a:close/>
                  <a:moveTo>
                    <a:pt x="119" y="3"/>
                  </a:moveTo>
                  <a:cubicBezTo>
                    <a:pt x="55" y="3"/>
                    <a:pt x="3" y="55"/>
                    <a:pt x="3" y="119"/>
                  </a:cubicBezTo>
                  <a:cubicBezTo>
                    <a:pt x="3" y="391"/>
                    <a:pt x="3" y="391"/>
                    <a:pt x="3" y="391"/>
                  </a:cubicBezTo>
                  <a:cubicBezTo>
                    <a:pt x="3" y="455"/>
                    <a:pt x="55" y="507"/>
                    <a:pt x="119" y="507"/>
                  </a:cubicBezTo>
                  <a:cubicBezTo>
                    <a:pt x="817" y="507"/>
                    <a:pt x="817" y="507"/>
                    <a:pt x="817" y="507"/>
                  </a:cubicBezTo>
                  <a:cubicBezTo>
                    <a:pt x="881" y="507"/>
                    <a:pt x="933" y="455"/>
                    <a:pt x="933" y="391"/>
                  </a:cubicBezTo>
                  <a:cubicBezTo>
                    <a:pt x="933" y="119"/>
                    <a:pt x="933" y="119"/>
                    <a:pt x="933" y="119"/>
                  </a:cubicBezTo>
                  <a:cubicBezTo>
                    <a:pt x="933" y="55"/>
                    <a:pt x="881" y="3"/>
                    <a:pt x="817" y="3"/>
                  </a:cubicBezTo>
                  <a:lnTo>
                    <a:pt x="119" y="3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33000"/>
                  </a:srgbClr>
                </a:gs>
                <a:gs pos="82000">
                  <a:srgbClr val="FFFFFF">
                    <a:alpha val="0"/>
                  </a:srgbClr>
                </a:gs>
              </a:gsLst>
              <a:lin ang="270000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sp>
        <p:nvSpPr>
          <p:cNvPr id="25" name="Rectangle 22">
            <a:extLst>
              <a:ext uri="{FF2B5EF4-FFF2-40B4-BE49-F238E27FC236}">
                <a16:creationId xmlns:a16="http://schemas.microsoft.com/office/drawing/2014/main" id="{1747D7F2-ED7C-96DF-153B-3A1686368D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97113" y="1609655"/>
            <a:ext cx="354965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UA" altLang="ru-UA" sz="24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Montserrat SemiBold" panose="00000700000000000000" pitchFamily="50" charset="-52"/>
                <a:ea typeface="Open Sans" panose="020B0606030504020204" pitchFamily="34" charset="0"/>
                <a:cs typeface="Open Sans" panose="020B0606030504020204" pitchFamily="34" charset="0"/>
              </a:rPr>
              <a:t>01. </a:t>
            </a:r>
            <a:r>
              <a:rPr kumimoji="0" lang="en-US" altLang="ru-UA" sz="24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Montserrat SemiBold" panose="00000700000000000000" pitchFamily="50" charset="-52"/>
                <a:ea typeface="Open Sans" panose="020B0606030504020204" pitchFamily="34" charset="0"/>
                <a:cs typeface="Open Sans" panose="020B0606030504020204" pitchFamily="34" charset="0"/>
              </a:rPr>
              <a:t>TextField</a:t>
            </a:r>
            <a:endParaRPr kumimoji="0" lang="ru-UA" altLang="ru-U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Montserrat SemiBold" panose="00000700000000000000" pitchFamily="50" charset="-52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3AE8E40-0A24-0B09-35FE-1BC63A96E6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193472"/>
            <a:ext cx="12192000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ru-UA" sz="4000" b="1">
                <a:solidFill>
                  <a:schemeClr val="bg2"/>
                </a:solidFill>
                <a:latin typeface="+mn-lt"/>
              </a:rPr>
              <a:t>Nội dung</a:t>
            </a:r>
            <a:endParaRPr kumimoji="0" lang="ru-UA" altLang="ru-UA" sz="1600" b="1" i="0" u="none" strike="noStrike" cap="none" normalizeH="0" baseline="0">
              <a:ln>
                <a:noFill/>
              </a:ln>
              <a:solidFill>
                <a:schemeClr val="bg2"/>
              </a:solidFill>
              <a:latin typeface="+mn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653720-16AC-DA40-6B65-EF943EEE3996}"/>
              </a:ext>
            </a:extLst>
          </p:cNvPr>
          <p:cNvSpPr txBox="1"/>
          <p:nvPr/>
        </p:nvSpPr>
        <p:spPr>
          <a:xfrm>
            <a:off x="2431126" y="2108218"/>
            <a:ext cx="33308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>
                <a:solidFill>
                  <a:schemeClr val="bg2"/>
                </a:solidFill>
                <a:latin typeface="Montserrat Light" panose="00000400000000000000" pitchFamily="50" charset="-52"/>
              </a:rPr>
              <a:t>TextField với controller và validation</a:t>
            </a:r>
            <a:endParaRPr lang="ru-UA" sz="1400">
              <a:solidFill>
                <a:schemeClr val="bg2"/>
              </a:solidFill>
              <a:latin typeface="Montserrat Light" panose="00000400000000000000" pitchFamily="50" charset="-52"/>
            </a:endParaRPr>
          </a:p>
        </p:txBody>
      </p:sp>
      <p:sp>
        <p:nvSpPr>
          <p:cNvPr id="8" name="Rectangle 22">
            <a:extLst>
              <a:ext uri="{FF2B5EF4-FFF2-40B4-BE49-F238E27FC236}">
                <a16:creationId xmlns:a16="http://schemas.microsoft.com/office/drawing/2014/main" id="{EEFA31A8-0002-9283-FD31-666B904ADE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96014" y="1585576"/>
            <a:ext cx="354965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ru-UA" sz="24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Montserrat SemiBold" panose="00000700000000000000" pitchFamily="50" charset="-52"/>
                <a:ea typeface="Open Sans" panose="020B0606030504020204" pitchFamily="34" charset="0"/>
                <a:cs typeface="Open Sans" panose="020B0606030504020204" pitchFamily="34" charset="0"/>
              </a:rPr>
              <a:t>02</a:t>
            </a:r>
            <a:r>
              <a:rPr kumimoji="0" lang="ru-UA" altLang="ru-UA" sz="24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Montserrat SemiBold" panose="00000700000000000000" pitchFamily="50" charset="-52"/>
                <a:ea typeface="Open Sans" panose="020B0606030504020204" pitchFamily="34" charset="0"/>
                <a:cs typeface="Open Sans" panose="020B0606030504020204" pitchFamily="34" charset="0"/>
              </a:rPr>
              <a:t>. </a:t>
            </a:r>
            <a:r>
              <a:rPr kumimoji="0" lang="en-US" altLang="ru-UA" sz="24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Montserrat SemiBold" panose="00000700000000000000" pitchFamily="50" charset="-52"/>
                <a:ea typeface="Open Sans" panose="020B0606030504020204" pitchFamily="34" charset="0"/>
                <a:cs typeface="Open Sans" panose="020B0606030504020204" pitchFamily="34" charset="0"/>
              </a:rPr>
              <a:t>Buttons</a:t>
            </a:r>
            <a:endParaRPr kumimoji="0" lang="ru-UA" altLang="ru-U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Montserrat SemiBold" panose="00000700000000000000" pitchFamily="50" charset="-52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38A13C-AC15-F81F-F2C1-E9BCFD234855}"/>
              </a:ext>
            </a:extLst>
          </p:cNvPr>
          <p:cNvSpPr txBox="1"/>
          <p:nvPr/>
        </p:nvSpPr>
        <p:spPr>
          <a:xfrm>
            <a:off x="6430027" y="2084139"/>
            <a:ext cx="33308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>
                <a:solidFill>
                  <a:schemeClr val="bg2"/>
                </a:solidFill>
                <a:latin typeface="Montserrat Light" panose="00000400000000000000" pitchFamily="50" charset="-52"/>
              </a:rPr>
              <a:t>ElevatedButton, TextButton, OutlinedButton, IconButton, FloatingActionButton và các variants</a:t>
            </a:r>
            <a:endParaRPr lang="ru-UA" sz="1400">
              <a:solidFill>
                <a:schemeClr val="bg2"/>
              </a:solidFill>
              <a:latin typeface="Montserrat Light" panose="00000400000000000000" pitchFamily="50" charset="-52"/>
            </a:endParaRPr>
          </a:p>
        </p:txBody>
      </p:sp>
      <p:sp>
        <p:nvSpPr>
          <p:cNvPr id="10" name="Rectangle 22">
            <a:extLst>
              <a:ext uri="{FF2B5EF4-FFF2-40B4-BE49-F238E27FC236}">
                <a16:creationId xmlns:a16="http://schemas.microsoft.com/office/drawing/2014/main" id="{28843BA7-0347-E168-C4FA-BD23F0A6BD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1238" y="4353699"/>
            <a:ext cx="3549650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ru-UA" sz="24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Montserrat SemiBold" panose="00000700000000000000" pitchFamily="50" charset="-52"/>
                <a:ea typeface="Open Sans" panose="020B0606030504020204" pitchFamily="34" charset="0"/>
                <a:cs typeface="Open Sans" panose="020B0606030504020204" pitchFamily="34" charset="0"/>
              </a:rPr>
              <a:t>03</a:t>
            </a:r>
            <a:r>
              <a:rPr kumimoji="0" lang="ru-UA" altLang="ru-UA" sz="24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Montserrat SemiBold" panose="00000700000000000000" pitchFamily="50" charset="-52"/>
                <a:ea typeface="Open Sans" panose="020B0606030504020204" pitchFamily="34" charset="0"/>
                <a:cs typeface="Open Sans" panose="020B0606030504020204" pitchFamily="34" charset="0"/>
              </a:rPr>
              <a:t>. </a:t>
            </a:r>
            <a:r>
              <a:rPr kumimoji="0" lang="en-US" altLang="ru-UA" sz="24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Montserrat SemiBold" panose="00000700000000000000" pitchFamily="50" charset="-52"/>
                <a:ea typeface="Open Sans" panose="020B0606030504020204" pitchFamily="34" charset="0"/>
                <a:cs typeface="Open Sans" panose="020B0606030504020204" pitchFamily="34" charset="0"/>
              </a:rPr>
              <a:t>Switch, Checkbox, Radio, Slider</a:t>
            </a:r>
            <a:endParaRPr kumimoji="0" lang="ru-UA" altLang="ru-U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Montserrat SemiBold" panose="00000700000000000000" pitchFamily="50" charset="-52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2" name="Rectangle 22">
            <a:extLst>
              <a:ext uri="{FF2B5EF4-FFF2-40B4-BE49-F238E27FC236}">
                <a16:creationId xmlns:a16="http://schemas.microsoft.com/office/drawing/2014/main" id="{F836DECC-6703-C52D-C5E1-4CA5AE09BA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96014" y="4353699"/>
            <a:ext cx="3549650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ru-UA" sz="24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Montserrat SemiBold" panose="00000700000000000000" pitchFamily="50" charset="-52"/>
                <a:ea typeface="Open Sans" panose="020B0606030504020204" pitchFamily="34" charset="0"/>
                <a:cs typeface="Open Sans" panose="020B0606030504020204" pitchFamily="34" charset="0"/>
              </a:rPr>
              <a:t>04</a:t>
            </a:r>
            <a:r>
              <a:rPr kumimoji="0" lang="ru-UA" altLang="ru-UA" sz="24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Montserrat SemiBold" panose="00000700000000000000" pitchFamily="50" charset="-52"/>
                <a:ea typeface="Open Sans" panose="020B0606030504020204" pitchFamily="34" charset="0"/>
                <a:cs typeface="Open Sans" panose="020B0606030504020204" pitchFamily="34" charset="0"/>
              </a:rPr>
              <a:t>. </a:t>
            </a:r>
            <a:r>
              <a:rPr kumimoji="0" lang="en-US" altLang="ru-UA" sz="2400" b="1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Montserrat SemiBold" panose="00000700000000000000" pitchFamily="50" charset="-52"/>
                <a:ea typeface="Open Sans" panose="020B0606030504020204" pitchFamily="34" charset="0"/>
                <a:cs typeface="Open Sans" panose="020B0606030504020204" pitchFamily="34" charset="0"/>
              </a:rPr>
              <a:t>GestureDetector</a:t>
            </a:r>
            <a:r>
              <a:rPr kumimoji="0" lang="en-US" altLang="ru-UA" sz="24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Montserrat SemiBold" panose="00000700000000000000" pitchFamily="50" charset="-52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en-US" altLang="ru-UA" sz="2400" b="1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Montserrat SemiBold" panose="00000700000000000000" pitchFamily="50" charset="-52"/>
                <a:ea typeface="Open Sans" panose="020B0606030504020204" pitchFamily="34" charset="0"/>
                <a:cs typeface="Open Sans" panose="020B0606030504020204" pitchFamily="34" charset="0"/>
              </a:rPr>
              <a:t>và</a:t>
            </a:r>
            <a:r>
              <a:rPr kumimoji="0" lang="en-US" altLang="ru-UA" sz="24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Montserrat SemiBold" panose="00000700000000000000" pitchFamily="50" charset="-52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en-US" altLang="ru-UA" sz="2400" b="1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Montserrat SemiBold" panose="00000700000000000000" pitchFamily="50" charset="-52"/>
                <a:ea typeface="Open Sans" panose="020B0606030504020204" pitchFamily="34" charset="0"/>
                <a:cs typeface="Open Sans" panose="020B0606030504020204" pitchFamily="34" charset="0"/>
              </a:rPr>
              <a:t>InkWell</a:t>
            </a:r>
            <a:endParaRPr kumimoji="0" lang="ru-UA" altLang="ru-UA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ontserrat SemiBold" panose="00000700000000000000" pitchFamily="50" charset="-52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5851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7" grpId="0" animBg="1"/>
      <p:bldP spid="38" grpId="0" animBg="1"/>
      <p:bldP spid="6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9991D4-BD68-457E-17A1-99DBD9B3D9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0FBB04D7-D993-FA7F-C54C-CCF1C1CBB7F8}"/>
              </a:ext>
            </a:extLst>
          </p:cNvPr>
          <p:cNvGrpSpPr/>
          <p:nvPr/>
        </p:nvGrpSpPr>
        <p:grpSpPr>
          <a:xfrm>
            <a:off x="8477655" y="2216449"/>
            <a:ext cx="2248993" cy="2242428"/>
            <a:chOff x="6772802" y="1406220"/>
            <a:chExt cx="2248993" cy="2242428"/>
          </a:xfrm>
        </p:grpSpPr>
        <p:sp>
          <p:nvSpPr>
            <p:cNvPr id="24" name="Oval 7">
              <a:extLst>
                <a:ext uri="{FF2B5EF4-FFF2-40B4-BE49-F238E27FC236}">
                  <a16:creationId xmlns:a16="http://schemas.microsoft.com/office/drawing/2014/main" id="{D22BA0DC-3B44-A633-B8EB-B3E88E1695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72802" y="1406220"/>
              <a:ext cx="2248993" cy="2242428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  <a:effectLst>
              <a:softEdge rad="6985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21" name="Oval 7">
              <a:extLst>
                <a:ext uri="{FF2B5EF4-FFF2-40B4-BE49-F238E27FC236}">
                  <a16:creationId xmlns:a16="http://schemas.microsoft.com/office/drawing/2014/main" id="{9C7EE29D-90D5-7B4C-1943-1F503002C5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18460" y="1579953"/>
              <a:ext cx="1315298" cy="1311458"/>
            </a:xfrm>
            <a:prstGeom prst="ellipse">
              <a:avLst/>
            </a:prstGeom>
            <a:gradFill flip="none" rotWithShape="1">
              <a:gsLst>
                <a:gs pos="100000">
                  <a:schemeClr val="accent4">
                    <a:lumMod val="75000"/>
                  </a:schemeClr>
                </a:gs>
                <a:gs pos="23000">
                  <a:schemeClr val="accent6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</p:grpSp>
      <p:sp>
        <p:nvSpPr>
          <p:cNvPr id="8" name="Rectangle 8">
            <a:extLst>
              <a:ext uri="{FF2B5EF4-FFF2-40B4-BE49-F238E27FC236}">
                <a16:creationId xmlns:a16="http://schemas.microsoft.com/office/drawing/2014/main" id="{4E065C73-5E83-9E71-90A8-3ABD3C7410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52615" y="1799242"/>
            <a:ext cx="6623049" cy="3421429"/>
          </a:xfrm>
          <a:prstGeom prst="rect">
            <a:avLst/>
          </a:prstGeom>
          <a:gradFill>
            <a:gsLst>
              <a:gs pos="0">
                <a:srgbClr val="1DDAFE"/>
              </a:gs>
              <a:gs pos="100000">
                <a:srgbClr val="925AE8"/>
              </a:gs>
            </a:gsLst>
            <a:lin ang="2700000" scaled="0"/>
          </a:gradFill>
          <a:ln w="9525">
            <a:noFill/>
            <a:round/>
            <a:headEnd/>
            <a:tailEnd/>
          </a:ln>
          <a:effectLst>
            <a:outerShdw blurRad="381000" dist="381000" dir="2700000" algn="tl" rotWithShape="0">
              <a:schemeClr val="accent3">
                <a:lumMod val="75000"/>
                <a:alpha val="25000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22" name="Blur_Sphere">
            <a:extLst>
              <a:ext uri="{FF2B5EF4-FFF2-40B4-BE49-F238E27FC236}">
                <a16:creationId xmlns:a16="http://schemas.microsoft.com/office/drawing/2014/main" id="{6CA4B7E9-BBE4-6AB3-82AA-2D33E33AE6FC}"/>
              </a:ext>
            </a:extLst>
          </p:cNvPr>
          <p:cNvSpPr/>
          <p:nvPr/>
        </p:nvSpPr>
        <p:spPr>
          <a:xfrm>
            <a:off x="8523062" y="2131774"/>
            <a:ext cx="1159496" cy="1168289"/>
          </a:xfrm>
          <a:custGeom>
            <a:avLst/>
            <a:gdLst>
              <a:gd name="connsiteX0" fmla="*/ 618292 w 784147"/>
              <a:gd name="connsiteY0" fmla="*/ 0 h 1232974"/>
              <a:gd name="connsiteX1" fmla="*/ 742899 w 784147"/>
              <a:gd name="connsiteY1" fmla="*/ 12525 h 1232974"/>
              <a:gd name="connsiteX2" fmla="*/ 784147 w 784147"/>
              <a:gd name="connsiteY2" fmla="*/ 25292 h 1232974"/>
              <a:gd name="connsiteX3" fmla="*/ 784147 w 784147"/>
              <a:gd name="connsiteY3" fmla="*/ 1207683 h 1232974"/>
              <a:gd name="connsiteX4" fmla="*/ 742899 w 784147"/>
              <a:gd name="connsiteY4" fmla="*/ 1220449 h 1232974"/>
              <a:gd name="connsiteX5" fmla="*/ 618292 w 784147"/>
              <a:gd name="connsiteY5" fmla="*/ 1232974 h 1232974"/>
              <a:gd name="connsiteX6" fmla="*/ 0 w 784147"/>
              <a:gd name="connsiteY6" fmla="*/ 616487 h 1232974"/>
              <a:gd name="connsiteX7" fmla="*/ 618292 w 784147"/>
              <a:gd name="connsiteY7" fmla="*/ 0 h 1232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4147" h="1232974">
                <a:moveTo>
                  <a:pt x="618292" y="0"/>
                </a:moveTo>
                <a:cubicBezTo>
                  <a:pt x="660976" y="0"/>
                  <a:pt x="702650" y="4313"/>
                  <a:pt x="742899" y="12525"/>
                </a:cubicBezTo>
                <a:lnTo>
                  <a:pt x="784147" y="25292"/>
                </a:lnTo>
                <a:lnTo>
                  <a:pt x="784147" y="1207683"/>
                </a:lnTo>
                <a:lnTo>
                  <a:pt x="742899" y="1220449"/>
                </a:lnTo>
                <a:cubicBezTo>
                  <a:pt x="702650" y="1228661"/>
                  <a:pt x="660976" y="1232974"/>
                  <a:pt x="618292" y="1232974"/>
                </a:cubicBezTo>
                <a:cubicBezTo>
                  <a:pt x="276819" y="1232974"/>
                  <a:pt x="0" y="956963"/>
                  <a:pt x="0" y="616487"/>
                </a:cubicBezTo>
                <a:cubicBezTo>
                  <a:pt x="0" y="276011"/>
                  <a:pt x="276819" y="0"/>
                  <a:pt x="618292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4">
                  <a:lumMod val="75000"/>
                  <a:alpha val="60000"/>
                </a:schemeClr>
              </a:gs>
              <a:gs pos="23000">
                <a:schemeClr val="accent6">
                  <a:alpha val="6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2159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40" name="Oval 23">
            <a:extLst>
              <a:ext uri="{FF2B5EF4-FFF2-40B4-BE49-F238E27FC236}">
                <a16:creationId xmlns:a16="http://schemas.microsoft.com/office/drawing/2014/main" id="{8AA1D3B7-FA31-8533-98BD-C4C2F2E6DA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19325" y="5382042"/>
            <a:ext cx="1216000" cy="1219387"/>
          </a:xfrm>
          <a:prstGeom prst="ellipse">
            <a:avLst/>
          </a:prstGeom>
          <a:gradFill flip="none" rotWithShape="1">
            <a:gsLst>
              <a:gs pos="100000">
                <a:schemeClr val="accent3"/>
              </a:gs>
              <a:gs pos="23000">
                <a:schemeClr val="accent1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3175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9" name="Rectangle 9">
            <a:extLst>
              <a:ext uri="{FF2B5EF4-FFF2-40B4-BE49-F238E27FC236}">
                <a16:creationId xmlns:a16="http://schemas.microsoft.com/office/drawing/2014/main" id="{83930D6D-7910-064F-F66A-94E0CCE8D5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00292" y="1775278"/>
            <a:ext cx="6727694" cy="3469355"/>
          </a:xfrm>
          <a:prstGeom prst="rect">
            <a:avLst/>
          </a:prstGeom>
          <a:gradFill>
            <a:gsLst>
              <a:gs pos="0">
                <a:srgbClr val="FFFFFF">
                  <a:alpha val="11000"/>
                </a:srgbClr>
              </a:gs>
              <a:gs pos="100000">
                <a:srgbClr val="FFFFFF">
                  <a:alpha val="21000"/>
                </a:srgbClr>
              </a:gs>
            </a:gsLst>
            <a:lin ang="2700000" scaled="0"/>
          </a:gradFill>
          <a:ln w="9525">
            <a:noFill/>
            <a:round/>
            <a:headEnd/>
            <a:tailEnd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48E05506-ACB9-43BA-2392-461F60F70B44}"/>
              </a:ext>
            </a:extLst>
          </p:cNvPr>
          <p:cNvSpPr>
            <a:spLocks noEditPoints="1"/>
          </p:cNvSpPr>
          <p:nvPr/>
        </p:nvSpPr>
        <p:spPr bwMode="auto">
          <a:xfrm>
            <a:off x="2844678" y="1791304"/>
            <a:ext cx="6623050" cy="3090087"/>
          </a:xfrm>
          <a:custGeom>
            <a:avLst/>
            <a:gdLst>
              <a:gd name="T0" fmla="*/ 4172 w 4172"/>
              <a:gd name="T1" fmla="*/ 3087 h 3087"/>
              <a:gd name="T2" fmla="*/ 0 w 4172"/>
              <a:gd name="T3" fmla="*/ 3087 h 3087"/>
              <a:gd name="T4" fmla="*/ 0 w 4172"/>
              <a:gd name="T5" fmla="*/ 0 h 3087"/>
              <a:gd name="T6" fmla="*/ 4172 w 4172"/>
              <a:gd name="T7" fmla="*/ 0 h 3087"/>
              <a:gd name="T8" fmla="*/ 4172 w 4172"/>
              <a:gd name="T9" fmla="*/ 3087 h 3087"/>
              <a:gd name="T10" fmla="*/ 10 w 4172"/>
              <a:gd name="T11" fmla="*/ 3078 h 3087"/>
              <a:gd name="T12" fmla="*/ 4164 w 4172"/>
              <a:gd name="T13" fmla="*/ 3078 h 3087"/>
              <a:gd name="T14" fmla="*/ 4164 w 4172"/>
              <a:gd name="T15" fmla="*/ 10 h 3087"/>
              <a:gd name="T16" fmla="*/ 10 w 4172"/>
              <a:gd name="T17" fmla="*/ 10 h 3087"/>
              <a:gd name="T18" fmla="*/ 10 w 4172"/>
              <a:gd name="T19" fmla="*/ 3078 h 30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172" h="3087">
                <a:moveTo>
                  <a:pt x="4172" y="3087"/>
                </a:moveTo>
                <a:lnTo>
                  <a:pt x="0" y="3087"/>
                </a:lnTo>
                <a:lnTo>
                  <a:pt x="0" y="0"/>
                </a:lnTo>
                <a:lnTo>
                  <a:pt x="4172" y="0"/>
                </a:lnTo>
                <a:lnTo>
                  <a:pt x="4172" y="3087"/>
                </a:lnTo>
                <a:close/>
                <a:moveTo>
                  <a:pt x="10" y="3078"/>
                </a:moveTo>
                <a:lnTo>
                  <a:pt x="4164" y="3078"/>
                </a:lnTo>
                <a:lnTo>
                  <a:pt x="4164" y="10"/>
                </a:lnTo>
                <a:lnTo>
                  <a:pt x="10" y="10"/>
                </a:lnTo>
                <a:lnTo>
                  <a:pt x="10" y="3078"/>
                </a:lnTo>
                <a:close/>
              </a:path>
            </a:pathLst>
          </a:custGeom>
          <a:gradFill>
            <a:gsLst>
              <a:gs pos="0">
                <a:srgbClr val="FFFFFF">
                  <a:alpha val="33000"/>
                </a:srgbClr>
              </a:gs>
              <a:gs pos="82000">
                <a:srgbClr val="FFFFFF">
                  <a:alpha val="0"/>
                </a:srgbClr>
              </a:gs>
            </a:gsLst>
            <a:lin ang="2700000" scaled="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sp>
        <p:nvSpPr>
          <p:cNvPr id="17" name="Rectangle 19">
            <a:extLst>
              <a:ext uri="{FF2B5EF4-FFF2-40B4-BE49-F238E27FC236}">
                <a16:creationId xmlns:a16="http://schemas.microsoft.com/office/drawing/2014/main" id="{BBC1A3E4-C02C-A9F1-0988-0179B60A81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99896" y="3114161"/>
            <a:ext cx="6312626" cy="21544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algn="ctr"/>
            <a:r>
              <a:rPr lang="vi-VN" sz="2800" b="1" dirty="0" err="1">
                <a:solidFill>
                  <a:schemeClr val="bg1"/>
                </a:solidFill>
              </a:rPr>
              <a:t>GestureDetector</a:t>
            </a:r>
            <a:r>
              <a:rPr lang="vi-VN" sz="2800" b="1" dirty="0">
                <a:solidFill>
                  <a:schemeClr val="bg1"/>
                </a:solidFill>
              </a:rPr>
              <a:t> trong </a:t>
            </a:r>
            <a:r>
              <a:rPr lang="vi-VN" sz="2800" b="1" dirty="0" err="1">
                <a:solidFill>
                  <a:schemeClr val="bg1"/>
                </a:solidFill>
              </a:rPr>
              <a:t>Flutter</a:t>
            </a:r>
            <a:r>
              <a:rPr lang="vi-VN" sz="2800" b="1" dirty="0">
                <a:solidFill>
                  <a:schemeClr val="bg1"/>
                </a:solidFill>
              </a:rPr>
              <a:t> là một </a:t>
            </a:r>
            <a:endParaRPr lang="en-US" sz="2800" b="1" dirty="0">
              <a:solidFill>
                <a:schemeClr val="bg1"/>
              </a:solidFill>
            </a:endParaRPr>
          </a:p>
          <a:p>
            <a:pPr lvl="0" algn="ctr"/>
            <a:r>
              <a:rPr lang="vi-VN" sz="2800" b="1" dirty="0" err="1">
                <a:solidFill>
                  <a:schemeClr val="bg1"/>
                </a:solidFill>
              </a:rPr>
              <a:t>widget</a:t>
            </a:r>
            <a:r>
              <a:rPr lang="vi-VN" sz="2800" b="1" dirty="0">
                <a:solidFill>
                  <a:schemeClr val="bg1"/>
                </a:solidFill>
              </a:rPr>
              <a:t> cho phép phát hiện và phản </a:t>
            </a:r>
            <a:endParaRPr lang="en-US" sz="2800" b="1" dirty="0">
              <a:solidFill>
                <a:schemeClr val="bg1"/>
              </a:solidFill>
            </a:endParaRPr>
          </a:p>
          <a:p>
            <a:pPr lvl="0" algn="ctr"/>
            <a:r>
              <a:rPr lang="vi-VN" sz="2800" b="1" dirty="0">
                <a:solidFill>
                  <a:schemeClr val="bg1"/>
                </a:solidFill>
              </a:rPr>
              <a:t>hồi các tương</a:t>
            </a:r>
            <a:r>
              <a:rPr lang="en-US" sz="2800" b="1" dirty="0">
                <a:solidFill>
                  <a:schemeClr val="bg1"/>
                </a:solidFill>
              </a:rPr>
              <a:t> </a:t>
            </a:r>
            <a:r>
              <a:rPr lang="vi-VN" sz="2800" b="1" dirty="0">
                <a:solidFill>
                  <a:schemeClr val="bg1"/>
                </a:solidFill>
              </a:rPr>
              <a:t>tác của người dùng</a:t>
            </a:r>
            <a:endParaRPr lang="en-US" sz="2800" b="1" dirty="0">
              <a:solidFill>
                <a:schemeClr val="bg1"/>
              </a:solidFill>
            </a:endParaRPr>
          </a:p>
          <a:p>
            <a:pPr lvl="0" algn="ctr"/>
            <a:r>
              <a:rPr lang="vi-VN" sz="2800" b="1" dirty="0">
                <a:solidFill>
                  <a:schemeClr val="bg1"/>
                </a:solidFill>
              </a:rPr>
              <a:t>như chạm, kéo, nhấn giữ hoặc vuốt </a:t>
            </a:r>
            <a:endParaRPr lang="en-US" sz="2800" b="1" dirty="0">
              <a:solidFill>
                <a:schemeClr val="bg1"/>
              </a:solidFill>
            </a:endParaRPr>
          </a:p>
          <a:p>
            <a:pPr lvl="0" algn="ctr"/>
            <a:r>
              <a:rPr lang="vi-VN" sz="2800" b="1" dirty="0">
                <a:solidFill>
                  <a:schemeClr val="bg1"/>
                </a:solidFill>
              </a:rPr>
              <a:t>trên màn hình</a:t>
            </a:r>
            <a:r>
              <a:rPr lang="en-US" altLang="ru-UA" sz="2800" b="1" dirty="0">
                <a:solidFill>
                  <a:schemeClr val="bg1"/>
                </a:solidFill>
                <a:latin typeface="Montserrat Medium" panose="00000600000000000000" pitchFamily="50" charset="-52"/>
              </a:rPr>
              <a:t>.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43F02BCC-3C31-24E6-69F8-951A376AD2BF}"/>
              </a:ext>
            </a:extLst>
          </p:cNvPr>
          <p:cNvGrpSpPr/>
          <p:nvPr/>
        </p:nvGrpSpPr>
        <p:grpSpPr>
          <a:xfrm>
            <a:off x="2023904" y="4994557"/>
            <a:ext cx="2396050" cy="2389054"/>
            <a:chOff x="551559" y="4354644"/>
            <a:chExt cx="2396050" cy="2389054"/>
          </a:xfrm>
        </p:grpSpPr>
        <p:sp>
          <p:nvSpPr>
            <p:cNvPr id="31" name="Oval 7">
              <a:extLst>
                <a:ext uri="{FF2B5EF4-FFF2-40B4-BE49-F238E27FC236}">
                  <a16:creationId xmlns:a16="http://schemas.microsoft.com/office/drawing/2014/main" id="{9A008487-9287-8DF5-30D2-60CB54B255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59" y="4354644"/>
              <a:ext cx="2396050" cy="2389054"/>
            </a:xfrm>
            <a:prstGeom prst="ellipse">
              <a:avLst/>
            </a:prstGeom>
            <a:gradFill flip="none" rotWithShape="1">
              <a:gsLst>
                <a:gs pos="100000">
                  <a:schemeClr val="accent3">
                    <a:lumMod val="50000"/>
                  </a:schemeClr>
                </a:gs>
                <a:gs pos="23000">
                  <a:schemeClr val="accent3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softEdge rad="6477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32D15C55-506F-8AF6-BF51-461AAAE1CEF8}"/>
                </a:ext>
              </a:extLst>
            </p:cNvPr>
            <p:cNvGrpSpPr/>
            <p:nvPr/>
          </p:nvGrpSpPr>
          <p:grpSpPr>
            <a:xfrm>
              <a:off x="623992" y="4478846"/>
              <a:ext cx="1697405" cy="1614661"/>
              <a:chOff x="623992" y="4478846"/>
              <a:chExt cx="1697405" cy="1614661"/>
            </a:xfrm>
          </p:grpSpPr>
          <p:sp>
            <p:nvSpPr>
              <p:cNvPr id="33" name="Oval 7">
                <a:extLst>
                  <a:ext uri="{FF2B5EF4-FFF2-40B4-BE49-F238E27FC236}">
                    <a16:creationId xmlns:a16="http://schemas.microsoft.com/office/drawing/2014/main" id="{B08613BE-ADFC-9884-A9F0-48AAD87D3B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0358" y="4527056"/>
                <a:ext cx="1571039" cy="1566451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75000"/>
                    </a:schemeClr>
                  </a:gs>
                  <a:gs pos="23000">
                    <a:schemeClr val="accent3">
                      <a:lumMod val="60000"/>
                      <a:lumOff val="40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>
                  <a:solidFill>
                    <a:schemeClr val="lt1"/>
                  </a:solidFill>
                </a:endParaRPr>
              </a:p>
            </p:txBody>
          </p:sp>
          <p:sp>
            <p:nvSpPr>
              <p:cNvPr id="34" name="Oval 7">
                <a:extLst>
                  <a:ext uri="{FF2B5EF4-FFF2-40B4-BE49-F238E27FC236}">
                    <a16:creationId xmlns:a16="http://schemas.microsoft.com/office/drawing/2014/main" id="{1855BC33-A3C6-849E-B2C5-19A7092AC1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8900000">
                <a:off x="623992" y="4478846"/>
                <a:ext cx="1508823" cy="1220581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20000"/>
                      <a:lumOff val="80000"/>
                      <a:alpha val="85000"/>
                    </a:schemeClr>
                  </a:gs>
                  <a:gs pos="0">
                    <a:schemeClr val="accent3">
                      <a:lumMod val="20000"/>
                      <a:lumOff val="8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  <a:effectLst>
                <a:softEdge rad="241300"/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</p:grp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A1419E66-2ED3-539B-B274-958F5FBA696F}"/>
              </a:ext>
            </a:extLst>
          </p:cNvPr>
          <p:cNvGrpSpPr/>
          <p:nvPr/>
        </p:nvGrpSpPr>
        <p:grpSpPr>
          <a:xfrm rot="18900000">
            <a:off x="3682703" y="2488606"/>
            <a:ext cx="337958" cy="213100"/>
            <a:chOff x="7679006" y="5792679"/>
            <a:chExt cx="337958" cy="337958"/>
          </a:xfrm>
        </p:grpSpPr>
        <p:sp>
          <p:nvSpPr>
            <p:cNvPr id="47" name="Freeform 9">
              <a:extLst>
                <a:ext uri="{FF2B5EF4-FFF2-40B4-BE49-F238E27FC236}">
                  <a16:creationId xmlns:a16="http://schemas.microsoft.com/office/drawing/2014/main" id="{14D00A78-9B98-ECB2-A125-2D94C33D1125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798035" y="5792679"/>
              <a:ext cx="99899" cy="337958"/>
            </a:xfrm>
            <a:custGeom>
              <a:avLst/>
              <a:gdLst>
                <a:gd name="T0" fmla="*/ 53 w 106"/>
                <a:gd name="T1" fmla="*/ 358 h 358"/>
                <a:gd name="T2" fmla="*/ 0 w 106"/>
                <a:gd name="T3" fmla="*/ 306 h 358"/>
                <a:gd name="T4" fmla="*/ 0 w 106"/>
                <a:gd name="T5" fmla="*/ 52 h 358"/>
                <a:gd name="T6" fmla="*/ 53 w 106"/>
                <a:gd name="T7" fmla="*/ 0 h 358"/>
                <a:gd name="T8" fmla="*/ 106 w 106"/>
                <a:gd name="T9" fmla="*/ 52 h 358"/>
                <a:gd name="T10" fmla="*/ 106 w 106"/>
                <a:gd name="T11" fmla="*/ 306 h 358"/>
                <a:gd name="T12" fmla="*/ 53 w 106"/>
                <a:gd name="T13" fmla="*/ 358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" h="358">
                  <a:moveTo>
                    <a:pt x="53" y="358"/>
                  </a:moveTo>
                  <a:cubicBezTo>
                    <a:pt x="24" y="358"/>
                    <a:pt x="0" y="335"/>
                    <a:pt x="0" y="306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2" y="0"/>
                    <a:pt x="106" y="23"/>
                    <a:pt x="106" y="52"/>
                  </a:cubicBezTo>
                  <a:cubicBezTo>
                    <a:pt x="106" y="306"/>
                    <a:pt x="106" y="306"/>
                    <a:pt x="106" y="306"/>
                  </a:cubicBezTo>
                  <a:cubicBezTo>
                    <a:pt x="106" y="335"/>
                    <a:pt x="82" y="358"/>
                    <a:pt x="53" y="358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48" name="Freeform 10">
              <a:extLst>
                <a:ext uri="{FF2B5EF4-FFF2-40B4-BE49-F238E27FC236}">
                  <a16:creationId xmlns:a16="http://schemas.microsoft.com/office/drawing/2014/main" id="{BEC1C923-E312-2C04-B6B2-CCA207FD0C08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679006" y="5911708"/>
              <a:ext cx="337958" cy="99899"/>
            </a:xfrm>
            <a:custGeom>
              <a:avLst/>
              <a:gdLst>
                <a:gd name="T0" fmla="*/ 358 w 358"/>
                <a:gd name="T1" fmla="*/ 53 h 106"/>
                <a:gd name="T2" fmla="*/ 306 w 358"/>
                <a:gd name="T3" fmla="*/ 106 h 106"/>
                <a:gd name="T4" fmla="*/ 52 w 358"/>
                <a:gd name="T5" fmla="*/ 106 h 106"/>
                <a:gd name="T6" fmla="*/ 0 w 358"/>
                <a:gd name="T7" fmla="*/ 53 h 106"/>
                <a:gd name="T8" fmla="*/ 52 w 358"/>
                <a:gd name="T9" fmla="*/ 0 h 106"/>
                <a:gd name="T10" fmla="*/ 306 w 358"/>
                <a:gd name="T11" fmla="*/ 0 h 106"/>
                <a:gd name="T12" fmla="*/ 358 w 358"/>
                <a:gd name="T13" fmla="*/ 5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8" h="106">
                  <a:moveTo>
                    <a:pt x="358" y="53"/>
                  </a:moveTo>
                  <a:cubicBezTo>
                    <a:pt x="358" y="82"/>
                    <a:pt x="335" y="106"/>
                    <a:pt x="306" y="106"/>
                  </a:cubicBezTo>
                  <a:cubicBezTo>
                    <a:pt x="52" y="106"/>
                    <a:pt x="52" y="106"/>
                    <a:pt x="52" y="106"/>
                  </a:cubicBezTo>
                  <a:cubicBezTo>
                    <a:pt x="23" y="106"/>
                    <a:pt x="0" y="82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35" y="0"/>
                    <a:pt x="358" y="24"/>
                    <a:pt x="358" y="53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sp>
        <p:nvSpPr>
          <p:cNvPr id="2" name="Rectangle 31">
            <a:extLst>
              <a:ext uri="{FF2B5EF4-FFF2-40B4-BE49-F238E27FC236}">
                <a16:creationId xmlns:a16="http://schemas.microsoft.com/office/drawing/2014/main" id="{720F1E41-5C27-2020-40D8-7E0887E38A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36476" y="436425"/>
            <a:ext cx="6266139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vi-VN" altLang="ru-UA" sz="3200" b="1" dirty="0">
                <a:solidFill>
                  <a:srgbClr val="FFFFFF"/>
                </a:solidFill>
                <a:latin typeface="Montserrat SemiBold" panose="00000700000000000000" pitchFamily="50" charset="-52"/>
                <a:ea typeface="Open Sans" panose="020B0606030504020204" pitchFamily="34" charset="0"/>
                <a:cs typeface="Open Sans" panose="020B0606030504020204" pitchFamily="34" charset="0"/>
              </a:rPr>
              <a:t>4.</a:t>
            </a:r>
            <a:r>
              <a:rPr lang="en-US" altLang="ru-UA" sz="3200" b="1" dirty="0" err="1">
                <a:solidFill>
                  <a:srgbClr val="FFFFFF"/>
                </a:solidFill>
                <a:latin typeface="Montserrat SemiBold" panose="00000700000000000000" pitchFamily="50" charset="-52"/>
                <a:ea typeface="Open Sans" panose="020B0606030504020204" pitchFamily="34" charset="0"/>
                <a:cs typeface="Open Sans" panose="020B0606030504020204" pitchFamily="34" charset="0"/>
              </a:rPr>
              <a:t>GestureDetector</a:t>
            </a:r>
            <a:r>
              <a:rPr lang="en-US" altLang="ru-UA" sz="3200" b="1" dirty="0">
                <a:solidFill>
                  <a:srgbClr val="FFFFFF"/>
                </a:solidFill>
                <a:latin typeface="Montserrat SemiBold" panose="00000700000000000000" pitchFamily="50" charset="-52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altLang="ru-UA" sz="3200" b="1" dirty="0" err="1">
                <a:solidFill>
                  <a:srgbClr val="FFFFFF"/>
                </a:solidFill>
                <a:latin typeface="Montserrat SemiBold" panose="00000700000000000000" pitchFamily="50" charset="-52"/>
                <a:ea typeface="Open Sans" panose="020B0606030504020204" pitchFamily="34" charset="0"/>
                <a:cs typeface="Open Sans" panose="020B0606030504020204" pitchFamily="34" charset="0"/>
              </a:rPr>
              <a:t>và</a:t>
            </a:r>
            <a:r>
              <a:rPr lang="en-US" altLang="ru-UA" sz="3200" b="1" dirty="0">
                <a:solidFill>
                  <a:srgbClr val="FFFFFF"/>
                </a:solidFill>
                <a:latin typeface="Montserrat SemiBold" panose="00000700000000000000" pitchFamily="50" charset="-52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altLang="ru-UA" sz="3200" b="1" dirty="0" err="1">
                <a:solidFill>
                  <a:srgbClr val="FFFFFF"/>
                </a:solidFill>
                <a:latin typeface="Montserrat SemiBold" panose="00000700000000000000" pitchFamily="50" charset="-52"/>
                <a:ea typeface="Open Sans" panose="020B0606030504020204" pitchFamily="34" charset="0"/>
                <a:cs typeface="Open Sans" panose="020B0606030504020204" pitchFamily="34" charset="0"/>
              </a:rPr>
              <a:t>InkWell</a:t>
            </a:r>
            <a:endParaRPr lang="ru-UA" altLang="ru-UA" sz="3200" b="1" dirty="0">
              <a:solidFill>
                <a:schemeClr val="bg2"/>
              </a:solidFill>
              <a:latin typeface="Montserrat" panose="00000500000000000000" pitchFamily="50" charset="-52"/>
            </a:endParaRPr>
          </a:p>
        </p:txBody>
      </p:sp>
      <p:pic>
        <p:nvPicPr>
          <p:cNvPr id="1026" name="Picture 2" descr="Mở ảnh">
            <a:extLst>
              <a:ext uri="{FF2B5EF4-FFF2-40B4-BE49-F238E27FC236}">
                <a16:creationId xmlns:a16="http://schemas.microsoft.com/office/drawing/2014/main" id="{2D0D9F25-0546-24BF-9A64-004991B66C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39" y="1892504"/>
            <a:ext cx="1600200" cy="1209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2844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4.58333E-6 -4.81481E-6 L -0.00026 0.19352 " pathEditMode="relative" rAng="0" ptsTypes="AA">
                                      <p:cBhvr>
                                        <p:cTn id="9" dur="6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9676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-4.07407E-6 L -0.00117 0.19653 " pathEditMode="relative" rAng="0" ptsTypes="AA">
                                      <p:cBhvr>
                                        <p:cTn id="14" dur="6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" y="9815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repeatCount="indefinite" autoRev="1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1.45833E-6 -0.02755 L -0.11393 -0.02755 " pathEditMode="relative" rAng="0" ptsTypes="AA">
                                      <p:cBhvr>
                                        <p:cTn id="19" dur="6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03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repeatCount="indefinite" autoRev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2.70833E-6 -0.02754 L -2.70833E-6 -0.13333 " pathEditMode="relative" rAng="0" ptsTypes="AA">
                                      <p:cBhvr>
                                        <p:cTn id="24" dur="6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301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9" dur="5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2" grpId="1" animBg="1"/>
      <p:bldP spid="40" grpId="0" animBg="1"/>
      <p:bldP spid="40" grpId="1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956FF2-CE13-8049-7757-707AE2C16D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33320E64-7919-61F5-9F53-766FB7C49347}"/>
              </a:ext>
            </a:extLst>
          </p:cNvPr>
          <p:cNvGrpSpPr/>
          <p:nvPr/>
        </p:nvGrpSpPr>
        <p:grpSpPr>
          <a:xfrm>
            <a:off x="8477655" y="2216449"/>
            <a:ext cx="2248993" cy="2242428"/>
            <a:chOff x="6772802" y="1406220"/>
            <a:chExt cx="2248993" cy="2242428"/>
          </a:xfrm>
        </p:grpSpPr>
        <p:sp>
          <p:nvSpPr>
            <p:cNvPr id="24" name="Oval 7">
              <a:extLst>
                <a:ext uri="{FF2B5EF4-FFF2-40B4-BE49-F238E27FC236}">
                  <a16:creationId xmlns:a16="http://schemas.microsoft.com/office/drawing/2014/main" id="{8E6EAB10-99D3-A24D-AD72-9BD1FAEDBA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72802" y="1406220"/>
              <a:ext cx="2248993" cy="2242428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  <a:effectLst>
              <a:softEdge rad="6985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21" name="Oval 7">
              <a:extLst>
                <a:ext uri="{FF2B5EF4-FFF2-40B4-BE49-F238E27FC236}">
                  <a16:creationId xmlns:a16="http://schemas.microsoft.com/office/drawing/2014/main" id="{74786F29-0282-4B96-FC5A-45B63DDA1F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18460" y="1579953"/>
              <a:ext cx="1315298" cy="1311458"/>
            </a:xfrm>
            <a:prstGeom prst="ellipse">
              <a:avLst/>
            </a:prstGeom>
            <a:gradFill flip="none" rotWithShape="1">
              <a:gsLst>
                <a:gs pos="100000">
                  <a:schemeClr val="accent4">
                    <a:lumMod val="75000"/>
                  </a:schemeClr>
                </a:gs>
                <a:gs pos="23000">
                  <a:schemeClr val="accent6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</p:grpSp>
      <p:sp>
        <p:nvSpPr>
          <p:cNvPr id="22" name="Blur_Sphere">
            <a:extLst>
              <a:ext uri="{FF2B5EF4-FFF2-40B4-BE49-F238E27FC236}">
                <a16:creationId xmlns:a16="http://schemas.microsoft.com/office/drawing/2014/main" id="{9B4AEA58-184B-8A04-05E7-17F2C1021C62}"/>
              </a:ext>
            </a:extLst>
          </p:cNvPr>
          <p:cNvSpPr/>
          <p:nvPr/>
        </p:nvSpPr>
        <p:spPr>
          <a:xfrm>
            <a:off x="8523062" y="2131774"/>
            <a:ext cx="1159496" cy="1168289"/>
          </a:xfrm>
          <a:custGeom>
            <a:avLst/>
            <a:gdLst>
              <a:gd name="connsiteX0" fmla="*/ 618292 w 784147"/>
              <a:gd name="connsiteY0" fmla="*/ 0 h 1232974"/>
              <a:gd name="connsiteX1" fmla="*/ 742899 w 784147"/>
              <a:gd name="connsiteY1" fmla="*/ 12525 h 1232974"/>
              <a:gd name="connsiteX2" fmla="*/ 784147 w 784147"/>
              <a:gd name="connsiteY2" fmla="*/ 25292 h 1232974"/>
              <a:gd name="connsiteX3" fmla="*/ 784147 w 784147"/>
              <a:gd name="connsiteY3" fmla="*/ 1207683 h 1232974"/>
              <a:gd name="connsiteX4" fmla="*/ 742899 w 784147"/>
              <a:gd name="connsiteY4" fmla="*/ 1220449 h 1232974"/>
              <a:gd name="connsiteX5" fmla="*/ 618292 w 784147"/>
              <a:gd name="connsiteY5" fmla="*/ 1232974 h 1232974"/>
              <a:gd name="connsiteX6" fmla="*/ 0 w 784147"/>
              <a:gd name="connsiteY6" fmla="*/ 616487 h 1232974"/>
              <a:gd name="connsiteX7" fmla="*/ 618292 w 784147"/>
              <a:gd name="connsiteY7" fmla="*/ 0 h 1232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4147" h="1232974">
                <a:moveTo>
                  <a:pt x="618292" y="0"/>
                </a:moveTo>
                <a:cubicBezTo>
                  <a:pt x="660976" y="0"/>
                  <a:pt x="702650" y="4313"/>
                  <a:pt x="742899" y="12525"/>
                </a:cubicBezTo>
                <a:lnTo>
                  <a:pt x="784147" y="25292"/>
                </a:lnTo>
                <a:lnTo>
                  <a:pt x="784147" y="1207683"/>
                </a:lnTo>
                <a:lnTo>
                  <a:pt x="742899" y="1220449"/>
                </a:lnTo>
                <a:cubicBezTo>
                  <a:pt x="702650" y="1228661"/>
                  <a:pt x="660976" y="1232974"/>
                  <a:pt x="618292" y="1232974"/>
                </a:cubicBezTo>
                <a:cubicBezTo>
                  <a:pt x="276819" y="1232974"/>
                  <a:pt x="0" y="956963"/>
                  <a:pt x="0" y="616487"/>
                </a:cubicBezTo>
                <a:cubicBezTo>
                  <a:pt x="0" y="276011"/>
                  <a:pt x="276819" y="0"/>
                  <a:pt x="618292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4">
                  <a:lumMod val="75000"/>
                  <a:alpha val="60000"/>
                </a:schemeClr>
              </a:gs>
              <a:gs pos="23000">
                <a:schemeClr val="accent6">
                  <a:alpha val="6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2159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40" name="Oval 23">
            <a:extLst>
              <a:ext uri="{FF2B5EF4-FFF2-40B4-BE49-F238E27FC236}">
                <a16:creationId xmlns:a16="http://schemas.microsoft.com/office/drawing/2014/main" id="{4B4FDEA6-0AF3-E959-8383-A53C174945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19325" y="5382042"/>
            <a:ext cx="1216000" cy="1219387"/>
          </a:xfrm>
          <a:prstGeom prst="ellipse">
            <a:avLst/>
          </a:prstGeom>
          <a:gradFill flip="none" rotWithShape="1">
            <a:gsLst>
              <a:gs pos="100000">
                <a:schemeClr val="accent3"/>
              </a:gs>
              <a:gs pos="23000">
                <a:schemeClr val="accent1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3175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26CCC4D1-B9D5-5CE9-2DC6-5DACDA9497FF}"/>
              </a:ext>
            </a:extLst>
          </p:cNvPr>
          <p:cNvGrpSpPr/>
          <p:nvPr/>
        </p:nvGrpSpPr>
        <p:grpSpPr>
          <a:xfrm>
            <a:off x="2023904" y="4994557"/>
            <a:ext cx="2396050" cy="2389054"/>
            <a:chOff x="551559" y="4354644"/>
            <a:chExt cx="2396050" cy="2389054"/>
          </a:xfrm>
        </p:grpSpPr>
        <p:sp>
          <p:nvSpPr>
            <p:cNvPr id="31" name="Oval 7">
              <a:extLst>
                <a:ext uri="{FF2B5EF4-FFF2-40B4-BE49-F238E27FC236}">
                  <a16:creationId xmlns:a16="http://schemas.microsoft.com/office/drawing/2014/main" id="{57AE7E1C-CAAF-0CB5-720A-1FFA32FC63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59" y="4354644"/>
              <a:ext cx="2396050" cy="2389054"/>
            </a:xfrm>
            <a:prstGeom prst="ellipse">
              <a:avLst/>
            </a:prstGeom>
            <a:gradFill flip="none" rotWithShape="1">
              <a:gsLst>
                <a:gs pos="100000">
                  <a:schemeClr val="accent3">
                    <a:lumMod val="50000"/>
                  </a:schemeClr>
                </a:gs>
                <a:gs pos="23000">
                  <a:schemeClr val="accent3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softEdge rad="6477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E4DAA17A-E242-E525-D816-4537B2C66605}"/>
                </a:ext>
              </a:extLst>
            </p:cNvPr>
            <p:cNvGrpSpPr/>
            <p:nvPr/>
          </p:nvGrpSpPr>
          <p:grpSpPr>
            <a:xfrm>
              <a:off x="623992" y="4478846"/>
              <a:ext cx="1697405" cy="1614661"/>
              <a:chOff x="623992" y="4478846"/>
              <a:chExt cx="1697405" cy="1614661"/>
            </a:xfrm>
          </p:grpSpPr>
          <p:sp>
            <p:nvSpPr>
              <p:cNvPr id="33" name="Oval 7">
                <a:extLst>
                  <a:ext uri="{FF2B5EF4-FFF2-40B4-BE49-F238E27FC236}">
                    <a16:creationId xmlns:a16="http://schemas.microsoft.com/office/drawing/2014/main" id="{A8CE96FA-E91A-6419-6CFB-BDB07B6151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0358" y="4527056"/>
                <a:ext cx="1571039" cy="1566451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75000"/>
                    </a:schemeClr>
                  </a:gs>
                  <a:gs pos="23000">
                    <a:schemeClr val="accent3">
                      <a:lumMod val="60000"/>
                      <a:lumOff val="40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>
                  <a:solidFill>
                    <a:schemeClr val="lt1"/>
                  </a:solidFill>
                </a:endParaRPr>
              </a:p>
            </p:txBody>
          </p:sp>
          <p:sp>
            <p:nvSpPr>
              <p:cNvPr id="34" name="Oval 7">
                <a:extLst>
                  <a:ext uri="{FF2B5EF4-FFF2-40B4-BE49-F238E27FC236}">
                    <a16:creationId xmlns:a16="http://schemas.microsoft.com/office/drawing/2014/main" id="{2397BB86-6E2E-D446-A75A-E71BB95BAF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8900000">
                <a:off x="623992" y="4478846"/>
                <a:ext cx="1508823" cy="1220581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20000"/>
                      <a:lumOff val="80000"/>
                      <a:alpha val="85000"/>
                    </a:schemeClr>
                  </a:gs>
                  <a:gs pos="0">
                    <a:schemeClr val="accent3">
                      <a:lumMod val="20000"/>
                      <a:lumOff val="8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  <a:effectLst>
                <a:softEdge rad="241300"/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</p:grp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7B954F2-3FFB-2D53-FF07-761CEE4F6BAE}"/>
              </a:ext>
            </a:extLst>
          </p:cNvPr>
          <p:cNvGrpSpPr/>
          <p:nvPr/>
        </p:nvGrpSpPr>
        <p:grpSpPr>
          <a:xfrm rot="18900000">
            <a:off x="3682703" y="2488606"/>
            <a:ext cx="337958" cy="213100"/>
            <a:chOff x="7679006" y="5792679"/>
            <a:chExt cx="337958" cy="337958"/>
          </a:xfrm>
        </p:grpSpPr>
        <p:sp>
          <p:nvSpPr>
            <p:cNvPr id="47" name="Freeform 9">
              <a:extLst>
                <a:ext uri="{FF2B5EF4-FFF2-40B4-BE49-F238E27FC236}">
                  <a16:creationId xmlns:a16="http://schemas.microsoft.com/office/drawing/2014/main" id="{1D11B39A-7F31-E9DE-3354-07FBD884EE7D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798035" y="5792679"/>
              <a:ext cx="99899" cy="337958"/>
            </a:xfrm>
            <a:custGeom>
              <a:avLst/>
              <a:gdLst>
                <a:gd name="T0" fmla="*/ 53 w 106"/>
                <a:gd name="T1" fmla="*/ 358 h 358"/>
                <a:gd name="T2" fmla="*/ 0 w 106"/>
                <a:gd name="T3" fmla="*/ 306 h 358"/>
                <a:gd name="T4" fmla="*/ 0 w 106"/>
                <a:gd name="T5" fmla="*/ 52 h 358"/>
                <a:gd name="T6" fmla="*/ 53 w 106"/>
                <a:gd name="T7" fmla="*/ 0 h 358"/>
                <a:gd name="T8" fmla="*/ 106 w 106"/>
                <a:gd name="T9" fmla="*/ 52 h 358"/>
                <a:gd name="T10" fmla="*/ 106 w 106"/>
                <a:gd name="T11" fmla="*/ 306 h 358"/>
                <a:gd name="T12" fmla="*/ 53 w 106"/>
                <a:gd name="T13" fmla="*/ 358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" h="358">
                  <a:moveTo>
                    <a:pt x="53" y="358"/>
                  </a:moveTo>
                  <a:cubicBezTo>
                    <a:pt x="24" y="358"/>
                    <a:pt x="0" y="335"/>
                    <a:pt x="0" y="306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2" y="0"/>
                    <a:pt x="106" y="23"/>
                    <a:pt x="106" y="52"/>
                  </a:cubicBezTo>
                  <a:cubicBezTo>
                    <a:pt x="106" y="306"/>
                    <a:pt x="106" y="306"/>
                    <a:pt x="106" y="306"/>
                  </a:cubicBezTo>
                  <a:cubicBezTo>
                    <a:pt x="106" y="335"/>
                    <a:pt x="82" y="358"/>
                    <a:pt x="53" y="358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48" name="Freeform 10">
              <a:extLst>
                <a:ext uri="{FF2B5EF4-FFF2-40B4-BE49-F238E27FC236}">
                  <a16:creationId xmlns:a16="http://schemas.microsoft.com/office/drawing/2014/main" id="{A34C13BE-F91D-27D9-9F0E-84A119E29ABD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679006" y="5911708"/>
              <a:ext cx="337958" cy="99899"/>
            </a:xfrm>
            <a:custGeom>
              <a:avLst/>
              <a:gdLst>
                <a:gd name="T0" fmla="*/ 358 w 358"/>
                <a:gd name="T1" fmla="*/ 53 h 106"/>
                <a:gd name="T2" fmla="*/ 306 w 358"/>
                <a:gd name="T3" fmla="*/ 106 h 106"/>
                <a:gd name="T4" fmla="*/ 52 w 358"/>
                <a:gd name="T5" fmla="*/ 106 h 106"/>
                <a:gd name="T6" fmla="*/ 0 w 358"/>
                <a:gd name="T7" fmla="*/ 53 h 106"/>
                <a:gd name="T8" fmla="*/ 52 w 358"/>
                <a:gd name="T9" fmla="*/ 0 h 106"/>
                <a:gd name="T10" fmla="*/ 306 w 358"/>
                <a:gd name="T11" fmla="*/ 0 h 106"/>
                <a:gd name="T12" fmla="*/ 358 w 358"/>
                <a:gd name="T13" fmla="*/ 5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8" h="106">
                  <a:moveTo>
                    <a:pt x="358" y="53"/>
                  </a:moveTo>
                  <a:cubicBezTo>
                    <a:pt x="358" y="82"/>
                    <a:pt x="335" y="106"/>
                    <a:pt x="306" y="106"/>
                  </a:cubicBezTo>
                  <a:cubicBezTo>
                    <a:pt x="52" y="106"/>
                    <a:pt x="52" y="106"/>
                    <a:pt x="52" y="106"/>
                  </a:cubicBezTo>
                  <a:cubicBezTo>
                    <a:pt x="23" y="106"/>
                    <a:pt x="0" y="82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35" y="0"/>
                    <a:pt x="358" y="24"/>
                    <a:pt x="358" y="53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sp>
        <p:nvSpPr>
          <p:cNvPr id="2" name="Rectangle 31">
            <a:extLst>
              <a:ext uri="{FF2B5EF4-FFF2-40B4-BE49-F238E27FC236}">
                <a16:creationId xmlns:a16="http://schemas.microsoft.com/office/drawing/2014/main" id="{FC3C4299-7796-B0B2-3A62-3CEB5743EF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46871" y="154956"/>
            <a:ext cx="7221529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ru-UA" sz="3200" b="1">
                <a:solidFill>
                  <a:schemeClr val="bg2"/>
                </a:solidFill>
                <a:latin typeface="Montserrat" panose="00000500000000000000" pitchFamily="50" charset="-52"/>
              </a:rPr>
              <a:t>3. Switch, Checkbox, Radio, Slider</a:t>
            </a:r>
            <a:endParaRPr lang="ru-UA" altLang="ru-UA" sz="3200" b="1">
              <a:solidFill>
                <a:schemeClr val="bg2"/>
              </a:solidFill>
              <a:latin typeface="Montserrat" panose="00000500000000000000" pitchFamily="50" charset="-52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A950AD9-6963-EA54-2A76-BD4509B477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7107892"/>
              </p:ext>
            </p:extLst>
          </p:nvPr>
        </p:nvGraphicFramePr>
        <p:xfrm>
          <a:off x="5557215" y="622252"/>
          <a:ext cx="6572560" cy="6111167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928115">
                  <a:extLst>
                    <a:ext uri="{9D8B030D-6E8A-4147-A177-3AD203B41FA5}">
                      <a16:colId xmlns:a16="http://schemas.microsoft.com/office/drawing/2014/main" val="810982663"/>
                    </a:ext>
                  </a:extLst>
                </a:gridCol>
                <a:gridCol w="1903327">
                  <a:extLst>
                    <a:ext uri="{9D8B030D-6E8A-4147-A177-3AD203B41FA5}">
                      <a16:colId xmlns:a16="http://schemas.microsoft.com/office/drawing/2014/main" val="342249200"/>
                    </a:ext>
                  </a:extLst>
                </a:gridCol>
                <a:gridCol w="2741118">
                  <a:extLst>
                    <a:ext uri="{9D8B030D-6E8A-4147-A177-3AD203B41FA5}">
                      <a16:colId xmlns:a16="http://schemas.microsoft.com/office/drawing/2014/main" val="1707999068"/>
                    </a:ext>
                  </a:extLst>
                </a:gridCol>
              </a:tblGrid>
              <a:tr h="64423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 err="1"/>
                        <a:t>Thuộc</a:t>
                      </a:r>
                      <a:r>
                        <a:rPr lang="en-US" dirty="0"/>
                        <a:t> </a:t>
                      </a:r>
                      <a:r>
                        <a:rPr lang="vi-VN" dirty="0"/>
                        <a:t>tính/ Phương thức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Kiểu dữ liệu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Mô tả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3293119"/>
                  </a:ext>
                </a:extLst>
              </a:tr>
              <a:tr h="64423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dirty="0" err="1"/>
                        <a:t>text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dirty="0" err="1"/>
                        <a:t>String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dirty="0" err="1"/>
                        <a:t>Chuỗi</a:t>
                      </a:r>
                      <a:r>
                        <a:rPr lang="en-ID" dirty="0"/>
                        <a:t> </a:t>
                      </a:r>
                      <a:r>
                        <a:rPr lang="en-ID" dirty="0" err="1"/>
                        <a:t>hiển</a:t>
                      </a:r>
                      <a:r>
                        <a:rPr lang="en-ID" dirty="0"/>
                        <a:t> </a:t>
                      </a:r>
                      <a:r>
                        <a:rPr lang="en-ID" dirty="0" err="1"/>
                        <a:t>thị</a:t>
                      </a:r>
                      <a:r>
                        <a:rPr lang="en-ID" dirty="0"/>
                        <a:t> </a:t>
                      </a:r>
                      <a:r>
                        <a:rPr lang="en-ID" dirty="0" err="1"/>
                        <a:t>bên</a:t>
                      </a:r>
                      <a:r>
                        <a:rPr lang="en-ID" dirty="0"/>
                        <a:t> </a:t>
                      </a:r>
                      <a:r>
                        <a:rPr lang="en-ID" dirty="0" err="1"/>
                        <a:t>trong</a:t>
                      </a:r>
                      <a:r>
                        <a:rPr lang="en-ID" dirty="0"/>
                        <a:t> widget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0150195"/>
                  </a:ext>
                </a:extLst>
              </a:tr>
              <a:tr h="110834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1800" b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onTap</a:t>
                      </a:r>
                      <a:endParaRPr lang="en-ID" sz="18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dirty="0" err="1"/>
                        <a:t>VoidCallback</a:t>
                      </a:r>
                      <a:r>
                        <a:rPr lang="vi-VN" dirty="0"/>
                        <a:t>?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dirty="0" err="1"/>
                        <a:t>Callback</a:t>
                      </a:r>
                      <a:r>
                        <a:rPr lang="vi-VN" dirty="0"/>
                        <a:t> được gọi khi người dùng </a:t>
                      </a:r>
                      <a:r>
                        <a:rPr lang="vi-VN" b="1" dirty="0"/>
                        <a:t>chạm 1 lần</a:t>
                      </a:r>
                      <a:r>
                        <a:rPr lang="vi-VN" dirty="0"/>
                        <a:t> vào </a:t>
                      </a:r>
                      <a:r>
                        <a:rPr lang="vi-VN" dirty="0" err="1"/>
                        <a:t>widget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1234087"/>
                  </a:ext>
                </a:extLst>
              </a:tr>
              <a:tr h="104146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dirty="0" err="1"/>
                        <a:t>onDoubleTap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dirty="0" err="1"/>
                        <a:t>VoidCallback</a:t>
                      </a:r>
                      <a:r>
                        <a:rPr lang="vi-VN" dirty="0"/>
                        <a:t>?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dirty="0" err="1"/>
                        <a:t>Callback</a:t>
                      </a:r>
                      <a:r>
                        <a:rPr lang="vi-VN" dirty="0"/>
                        <a:t> được gọi khi người dùng </a:t>
                      </a:r>
                      <a:r>
                        <a:rPr lang="vi-VN" b="1" dirty="0"/>
                        <a:t>chạm 2 lần liên tiếp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1136562"/>
                  </a:ext>
                </a:extLst>
              </a:tr>
              <a:tr h="110834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dirty="0" err="1"/>
                        <a:t>onLongPress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dirty="0" err="1"/>
                        <a:t>VoidCallback</a:t>
                      </a:r>
                      <a:r>
                        <a:rPr lang="vi-VN" dirty="0"/>
                        <a:t>?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dirty="0" err="1"/>
                        <a:t>Callback</a:t>
                      </a:r>
                      <a:r>
                        <a:rPr lang="vi-VN" dirty="0"/>
                        <a:t> được gọi khi người dùng </a:t>
                      </a:r>
                      <a:r>
                        <a:rPr lang="vi-VN" b="1" dirty="0"/>
                        <a:t>nhấn giữ lâu</a:t>
                      </a:r>
                      <a:r>
                        <a:rPr lang="vi-VN" dirty="0"/>
                        <a:t> trên </a:t>
                      </a:r>
                      <a:r>
                        <a:rPr lang="vi-VN" dirty="0" err="1"/>
                        <a:t>widget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7953509"/>
                  </a:ext>
                </a:extLst>
              </a:tr>
              <a:tr h="64423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dirty="0"/>
                        <a:t>C</a:t>
                      </a:r>
                      <a:r>
                        <a:rPr lang="vi-VN" dirty="0" err="1"/>
                        <a:t>ustomGestur</a:t>
                      </a:r>
                      <a:r>
                        <a:rPr lang="en-ID" dirty="0" err="1"/>
                        <a:t>eDetector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dirty="0"/>
                        <a:t>Hàm khởi tạo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8544814"/>
                  </a:ext>
                </a:extLst>
              </a:tr>
              <a:tr h="92033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dirty="0" err="1"/>
                        <a:t>createState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dirty="0"/>
                        <a:t>State&lt;</a:t>
                      </a:r>
                      <a:r>
                        <a:rPr lang="en-ID" dirty="0" err="1"/>
                        <a:t>CustomGestureDetector</a:t>
                      </a:r>
                      <a:r>
                        <a:rPr lang="en-ID" dirty="0"/>
                        <a:t>&gt;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dirty="0"/>
                        <a:t>Tạo giao diện và quản lí trạng thái </a:t>
                      </a:r>
                      <a:r>
                        <a:rPr lang="vi-VN" dirty="0" err="1"/>
                        <a:t>GetsureDetector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5713278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782FF8BD-ACBD-D04A-E5C1-03F55051D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28" y="2081304"/>
            <a:ext cx="5537539" cy="2512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929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4.58333E-6 -4.81481E-6 L -0.00026 0.19352 " pathEditMode="relative" rAng="0" ptsTypes="AA">
                                      <p:cBhvr>
                                        <p:cTn id="9" dur="6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9676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-4.07407E-6 L -0.00117 0.19653 " pathEditMode="relative" rAng="0" ptsTypes="AA">
                                      <p:cBhvr>
                                        <p:cTn id="14" dur="6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" y="9815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repeatCount="indefinite" autoRev="1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1.45833E-6 -0.02755 L -0.11393 -0.02755 " pathEditMode="relative" rAng="0" ptsTypes="AA">
                                      <p:cBhvr>
                                        <p:cTn id="19" dur="6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03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repeatCount="indefinite" autoRev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2.70833E-6 -0.02754 L -2.70833E-6 -0.13333 " pathEditMode="relative" rAng="0" ptsTypes="AA">
                                      <p:cBhvr>
                                        <p:cTn id="24" dur="6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301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9" dur="5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2" grpId="1" animBg="1"/>
      <p:bldP spid="40" grpId="0" animBg="1"/>
      <p:bldP spid="40" grpId="1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1F528F-A84B-0F9D-7B04-1A73047737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43E46FC9-882F-4790-5AFA-8258D3A44B2B}"/>
              </a:ext>
            </a:extLst>
          </p:cNvPr>
          <p:cNvGrpSpPr/>
          <p:nvPr/>
        </p:nvGrpSpPr>
        <p:grpSpPr>
          <a:xfrm>
            <a:off x="8477655" y="2216449"/>
            <a:ext cx="2248993" cy="2242428"/>
            <a:chOff x="6772802" y="1406220"/>
            <a:chExt cx="2248993" cy="2242428"/>
          </a:xfrm>
        </p:grpSpPr>
        <p:sp>
          <p:nvSpPr>
            <p:cNvPr id="24" name="Oval 7">
              <a:extLst>
                <a:ext uri="{FF2B5EF4-FFF2-40B4-BE49-F238E27FC236}">
                  <a16:creationId xmlns:a16="http://schemas.microsoft.com/office/drawing/2014/main" id="{5B7F22FE-D615-7F3A-FCA6-69CD723159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72802" y="1406220"/>
              <a:ext cx="2248993" cy="2242428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  <a:effectLst>
              <a:softEdge rad="6985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21" name="Oval 7">
              <a:extLst>
                <a:ext uri="{FF2B5EF4-FFF2-40B4-BE49-F238E27FC236}">
                  <a16:creationId xmlns:a16="http://schemas.microsoft.com/office/drawing/2014/main" id="{2DB3D917-0F5F-6A2A-F337-7393D2B717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18460" y="1579953"/>
              <a:ext cx="1315298" cy="1311458"/>
            </a:xfrm>
            <a:prstGeom prst="ellipse">
              <a:avLst/>
            </a:prstGeom>
            <a:gradFill flip="none" rotWithShape="1">
              <a:gsLst>
                <a:gs pos="100000">
                  <a:schemeClr val="accent4">
                    <a:lumMod val="75000"/>
                  </a:schemeClr>
                </a:gs>
                <a:gs pos="23000">
                  <a:schemeClr val="accent6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</p:grpSp>
      <p:sp>
        <p:nvSpPr>
          <p:cNvPr id="22" name="Blur_Sphere">
            <a:extLst>
              <a:ext uri="{FF2B5EF4-FFF2-40B4-BE49-F238E27FC236}">
                <a16:creationId xmlns:a16="http://schemas.microsoft.com/office/drawing/2014/main" id="{783BD54E-EDC3-19ED-86EF-70DF325B90C0}"/>
              </a:ext>
            </a:extLst>
          </p:cNvPr>
          <p:cNvSpPr/>
          <p:nvPr/>
        </p:nvSpPr>
        <p:spPr>
          <a:xfrm>
            <a:off x="8523062" y="2131774"/>
            <a:ext cx="1159496" cy="1168289"/>
          </a:xfrm>
          <a:custGeom>
            <a:avLst/>
            <a:gdLst>
              <a:gd name="connsiteX0" fmla="*/ 618292 w 784147"/>
              <a:gd name="connsiteY0" fmla="*/ 0 h 1232974"/>
              <a:gd name="connsiteX1" fmla="*/ 742899 w 784147"/>
              <a:gd name="connsiteY1" fmla="*/ 12525 h 1232974"/>
              <a:gd name="connsiteX2" fmla="*/ 784147 w 784147"/>
              <a:gd name="connsiteY2" fmla="*/ 25292 h 1232974"/>
              <a:gd name="connsiteX3" fmla="*/ 784147 w 784147"/>
              <a:gd name="connsiteY3" fmla="*/ 1207683 h 1232974"/>
              <a:gd name="connsiteX4" fmla="*/ 742899 w 784147"/>
              <a:gd name="connsiteY4" fmla="*/ 1220449 h 1232974"/>
              <a:gd name="connsiteX5" fmla="*/ 618292 w 784147"/>
              <a:gd name="connsiteY5" fmla="*/ 1232974 h 1232974"/>
              <a:gd name="connsiteX6" fmla="*/ 0 w 784147"/>
              <a:gd name="connsiteY6" fmla="*/ 616487 h 1232974"/>
              <a:gd name="connsiteX7" fmla="*/ 618292 w 784147"/>
              <a:gd name="connsiteY7" fmla="*/ 0 h 1232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4147" h="1232974">
                <a:moveTo>
                  <a:pt x="618292" y="0"/>
                </a:moveTo>
                <a:cubicBezTo>
                  <a:pt x="660976" y="0"/>
                  <a:pt x="702650" y="4313"/>
                  <a:pt x="742899" y="12525"/>
                </a:cubicBezTo>
                <a:lnTo>
                  <a:pt x="784147" y="25292"/>
                </a:lnTo>
                <a:lnTo>
                  <a:pt x="784147" y="1207683"/>
                </a:lnTo>
                <a:lnTo>
                  <a:pt x="742899" y="1220449"/>
                </a:lnTo>
                <a:cubicBezTo>
                  <a:pt x="702650" y="1228661"/>
                  <a:pt x="660976" y="1232974"/>
                  <a:pt x="618292" y="1232974"/>
                </a:cubicBezTo>
                <a:cubicBezTo>
                  <a:pt x="276819" y="1232974"/>
                  <a:pt x="0" y="956963"/>
                  <a:pt x="0" y="616487"/>
                </a:cubicBezTo>
                <a:cubicBezTo>
                  <a:pt x="0" y="276011"/>
                  <a:pt x="276819" y="0"/>
                  <a:pt x="618292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4">
                  <a:lumMod val="75000"/>
                  <a:alpha val="60000"/>
                </a:schemeClr>
              </a:gs>
              <a:gs pos="23000">
                <a:schemeClr val="accent6">
                  <a:alpha val="6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2159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40" name="Oval 23">
            <a:extLst>
              <a:ext uri="{FF2B5EF4-FFF2-40B4-BE49-F238E27FC236}">
                <a16:creationId xmlns:a16="http://schemas.microsoft.com/office/drawing/2014/main" id="{3CE48E09-8824-A4F0-1E70-F07081924A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19325" y="5382042"/>
            <a:ext cx="1216000" cy="1219387"/>
          </a:xfrm>
          <a:prstGeom prst="ellipse">
            <a:avLst/>
          </a:prstGeom>
          <a:gradFill flip="none" rotWithShape="1">
            <a:gsLst>
              <a:gs pos="100000">
                <a:schemeClr val="accent3"/>
              </a:gs>
              <a:gs pos="23000">
                <a:schemeClr val="accent1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3175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45C4B1EB-3626-95AA-BA5E-5E294C2F85F2}"/>
              </a:ext>
            </a:extLst>
          </p:cNvPr>
          <p:cNvGrpSpPr/>
          <p:nvPr/>
        </p:nvGrpSpPr>
        <p:grpSpPr>
          <a:xfrm>
            <a:off x="2023904" y="4994557"/>
            <a:ext cx="2396050" cy="2389054"/>
            <a:chOff x="551559" y="4354644"/>
            <a:chExt cx="2396050" cy="2389054"/>
          </a:xfrm>
        </p:grpSpPr>
        <p:sp>
          <p:nvSpPr>
            <p:cNvPr id="31" name="Oval 7">
              <a:extLst>
                <a:ext uri="{FF2B5EF4-FFF2-40B4-BE49-F238E27FC236}">
                  <a16:creationId xmlns:a16="http://schemas.microsoft.com/office/drawing/2014/main" id="{14D923DF-BD73-3FB9-D87C-0381711FD3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59" y="4354644"/>
              <a:ext cx="2396050" cy="2389054"/>
            </a:xfrm>
            <a:prstGeom prst="ellipse">
              <a:avLst/>
            </a:prstGeom>
            <a:gradFill flip="none" rotWithShape="1">
              <a:gsLst>
                <a:gs pos="100000">
                  <a:schemeClr val="accent3">
                    <a:lumMod val="50000"/>
                  </a:schemeClr>
                </a:gs>
                <a:gs pos="23000">
                  <a:schemeClr val="accent3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softEdge rad="6477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26581058-1D52-2B82-D21F-FA86787ADAF4}"/>
                </a:ext>
              </a:extLst>
            </p:cNvPr>
            <p:cNvGrpSpPr/>
            <p:nvPr/>
          </p:nvGrpSpPr>
          <p:grpSpPr>
            <a:xfrm>
              <a:off x="623992" y="4478846"/>
              <a:ext cx="1697405" cy="1614661"/>
              <a:chOff x="623992" y="4478846"/>
              <a:chExt cx="1697405" cy="1614661"/>
            </a:xfrm>
          </p:grpSpPr>
          <p:sp>
            <p:nvSpPr>
              <p:cNvPr id="33" name="Oval 7">
                <a:extLst>
                  <a:ext uri="{FF2B5EF4-FFF2-40B4-BE49-F238E27FC236}">
                    <a16:creationId xmlns:a16="http://schemas.microsoft.com/office/drawing/2014/main" id="{294F7434-8375-2FDB-3B09-B10865FBA9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0358" y="4527056"/>
                <a:ext cx="1571039" cy="1566451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75000"/>
                    </a:schemeClr>
                  </a:gs>
                  <a:gs pos="23000">
                    <a:schemeClr val="accent3">
                      <a:lumMod val="60000"/>
                      <a:lumOff val="40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>
                  <a:solidFill>
                    <a:schemeClr val="lt1"/>
                  </a:solidFill>
                </a:endParaRPr>
              </a:p>
            </p:txBody>
          </p:sp>
          <p:sp>
            <p:nvSpPr>
              <p:cNvPr id="34" name="Oval 7">
                <a:extLst>
                  <a:ext uri="{FF2B5EF4-FFF2-40B4-BE49-F238E27FC236}">
                    <a16:creationId xmlns:a16="http://schemas.microsoft.com/office/drawing/2014/main" id="{EF260434-4C94-41AE-AF92-D0BFB83B64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8900000">
                <a:off x="623992" y="4478846"/>
                <a:ext cx="1508823" cy="1220581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20000"/>
                      <a:lumOff val="80000"/>
                      <a:alpha val="85000"/>
                    </a:schemeClr>
                  </a:gs>
                  <a:gs pos="0">
                    <a:schemeClr val="accent3">
                      <a:lumMod val="20000"/>
                      <a:lumOff val="8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  <a:effectLst>
                <a:softEdge rad="241300"/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</p:grp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DD1DC95F-3553-7BC5-A95B-69E627065787}"/>
              </a:ext>
            </a:extLst>
          </p:cNvPr>
          <p:cNvGrpSpPr/>
          <p:nvPr/>
        </p:nvGrpSpPr>
        <p:grpSpPr>
          <a:xfrm rot="18900000">
            <a:off x="3682703" y="2488606"/>
            <a:ext cx="337958" cy="213100"/>
            <a:chOff x="7679006" y="5792679"/>
            <a:chExt cx="337958" cy="337958"/>
          </a:xfrm>
        </p:grpSpPr>
        <p:sp>
          <p:nvSpPr>
            <p:cNvPr id="47" name="Freeform 9">
              <a:extLst>
                <a:ext uri="{FF2B5EF4-FFF2-40B4-BE49-F238E27FC236}">
                  <a16:creationId xmlns:a16="http://schemas.microsoft.com/office/drawing/2014/main" id="{820F6EA4-E8A5-2535-07F1-4F9D3E240B5C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798035" y="5792679"/>
              <a:ext cx="99899" cy="337958"/>
            </a:xfrm>
            <a:custGeom>
              <a:avLst/>
              <a:gdLst>
                <a:gd name="T0" fmla="*/ 53 w 106"/>
                <a:gd name="T1" fmla="*/ 358 h 358"/>
                <a:gd name="T2" fmla="*/ 0 w 106"/>
                <a:gd name="T3" fmla="*/ 306 h 358"/>
                <a:gd name="T4" fmla="*/ 0 w 106"/>
                <a:gd name="T5" fmla="*/ 52 h 358"/>
                <a:gd name="T6" fmla="*/ 53 w 106"/>
                <a:gd name="T7" fmla="*/ 0 h 358"/>
                <a:gd name="T8" fmla="*/ 106 w 106"/>
                <a:gd name="T9" fmla="*/ 52 h 358"/>
                <a:gd name="T10" fmla="*/ 106 w 106"/>
                <a:gd name="T11" fmla="*/ 306 h 358"/>
                <a:gd name="T12" fmla="*/ 53 w 106"/>
                <a:gd name="T13" fmla="*/ 358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" h="358">
                  <a:moveTo>
                    <a:pt x="53" y="358"/>
                  </a:moveTo>
                  <a:cubicBezTo>
                    <a:pt x="24" y="358"/>
                    <a:pt x="0" y="335"/>
                    <a:pt x="0" y="306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2" y="0"/>
                    <a:pt x="106" y="23"/>
                    <a:pt x="106" y="52"/>
                  </a:cubicBezTo>
                  <a:cubicBezTo>
                    <a:pt x="106" y="306"/>
                    <a:pt x="106" y="306"/>
                    <a:pt x="106" y="306"/>
                  </a:cubicBezTo>
                  <a:cubicBezTo>
                    <a:pt x="106" y="335"/>
                    <a:pt x="82" y="358"/>
                    <a:pt x="53" y="358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48" name="Freeform 10">
              <a:extLst>
                <a:ext uri="{FF2B5EF4-FFF2-40B4-BE49-F238E27FC236}">
                  <a16:creationId xmlns:a16="http://schemas.microsoft.com/office/drawing/2014/main" id="{2237694D-B032-2E9A-FEC4-FF8EE38A28E0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679006" y="5911708"/>
              <a:ext cx="337958" cy="99899"/>
            </a:xfrm>
            <a:custGeom>
              <a:avLst/>
              <a:gdLst>
                <a:gd name="T0" fmla="*/ 358 w 358"/>
                <a:gd name="T1" fmla="*/ 53 h 106"/>
                <a:gd name="T2" fmla="*/ 306 w 358"/>
                <a:gd name="T3" fmla="*/ 106 h 106"/>
                <a:gd name="T4" fmla="*/ 52 w 358"/>
                <a:gd name="T5" fmla="*/ 106 h 106"/>
                <a:gd name="T6" fmla="*/ 0 w 358"/>
                <a:gd name="T7" fmla="*/ 53 h 106"/>
                <a:gd name="T8" fmla="*/ 52 w 358"/>
                <a:gd name="T9" fmla="*/ 0 h 106"/>
                <a:gd name="T10" fmla="*/ 306 w 358"/>
                <a:gd name="T11" fmla="*/ 0 h 106"/>
                <a:gd name="T12" fmla="*/ 358 w 358"/>
                <a:gd name="T13" fmla="*/ 5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8" h="106">
                  <a:moveTo>
                    <a:pt x="358" y="53"/>
                  </a:moveTo>
                  <a:cubicBezTo>
                    <a:pt x="358" y="82"/>
                    <a:pt x="335" y="106"/>
                    <a:pt x="306" y="106"/>
                  </a:cubicBezTo>
                  <a:cubicBezTo>
                    <a:pt x="52" y="106"/>
                    <a:pt x="52" y="106"/>
                    <a:pt x="52" y="106"/>
                  </a:cubicBezTo>
                  <a:cubicBezTo>
                    <a:pt x="23" y="106"/>
                    <a:pt x="0" y="82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35" y="0"/>
                    <a:pt x="358" y="24"/>
                    <a:pt x="358" y="53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sp>
        <p:nvSpPr>
          <p:cNvPr id="2" name="Rectangle 31">
            <a:extLst>
              <a:ext uri="{FF2B5EF4-FFF2-40B4-BE49-F238E27FC236}">
                <a16:creationId xmlns:a16="http://schemas.microsoft.com/office/drawing/2014/main" id="{93749E5A-664F-2B4D-5B95-0EB8CB7EF0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46871" y="154956"/>
            <a:ext cx="7221529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ru-UA" sz="3200" b="1">
                <a:solidFill>
                  <a:schemeClr val="bg2"/>
                </a:solidFill>
                <a:latin typeface="Montserrat" panose="00000500000000000000" pitchFamily="50" charset="-52"/>
              </a:rPr>
              <a:t>3. Switch, Checkbox, Radio, Slider</a:t>
            </a:r>
            <a:endParaRPr lang="ru-UA" altLang="ru-UA" sz="3200" b="1">
              <a:solidFill>
                <a:schemeClr val="bg2"/>
              </a:solidFill>
              <a:latin typeface="Montserrat" panose="00000500000000000000" pitchFamily="50" charset="-52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E39E05D5-5DF8-D471-F5FE-36B3235532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9282675"/>
              </p:ext>
            </p:extLst>
          </p:nvPr>
        </p:nvGraphicFramePr>
        <p:xfrm>
          <a:off x="5268758" y="718556"/>
          <a:ext cx="6750851" cy="5858051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2860508">
                  <a:extLst>
                    <a:ext uri="{9D8B030D-6E8A-4147-A177-3AD203B41FA5}">
                      <a16:colId xmlns:a16="http://schemas.microsoft.com/office/drawing/2014/main" val="810982663"/>
                    </a:ext>
                  </a:extLst>
                </a:gridCol>
                <a:gridCol w="964960">
                  <a:extLst>
                    <a:ext uri="{9D8B030D-6E8A-4147-A177-3AD203B41FA5}">
                      <a16:colId xmlns:a16="http://schemas.microsoft.com/office/drawing/2014/main" val="342249200"/>
                    </a:ext>
                  </a:extLst>
                </a:gridCol>
                <a:gridCol w="2925383">
                  <a:extLst>
                    <a:ext uri="{9D8B030D-6E8A-4147-A177-3AD203B41FA5}">
                      <a16:colId xmlns:a16="http://schemas.microsoft.com/office/drawing/2014/main" val="1707999068"/>
                    </a:ext>
                  </a:extLst>
                </a:gridCol>
              </a:tblGrid>
              <a:tr h="64423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 err="1"/>
                        <a:t>Thuộc</a:t>
                      </a:r>
                      <a:r>
                        <a:rPr lang="en-US" dirty="0"/>
                        <a:t> </a:t>
                      </a:r>
                      <a:r>
                        <a:rPr lang="vi-VN" dirty="0"/>
                        <a:t>tính/ Phương thức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Kiểu dữ liệu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Mô tả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3293119"/>
                  </a:ext>
                </a:extLst>
              </a:tr>
              <a:tr h="64423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dirty="0"/>
                        <a:t>_</a:t>
                      </a:r>
                      <a:r>
                        <a:rPr lang="vi-VN" dirty="0" err="1"/>
                        <a:t>color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dirty="0" err="1"/>
                        <a:t>Color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dirty="0"/>
                        <a:t>Lưu màu nền hiện tại của </a:t>
                      </a:r>
                      <a:r>
                        <a:rPr lang="vi-VN" dirty="0" err="1"/>
                        <a:t>widget</a:t>
                      </a:r>
                      <a:r>
                        <a:rPr lang="vi-VN" dirty="0"/>
                        <a:t>, thay đổi theo thao tác của người dùng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0150195"/>
                  </a:ext>
                </a:extLst>
              </a:tr>
              <a:tr h="63212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_</a:t>
                      </a:r>
                      <a:r>
                        <a:rPr lang="vi-VN" sz="1800" b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status</a:t>
                      </a:r>
                      <a:endParaRPr lang="en-ID" sz="18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dirty="0" err="1"/>
                        <a:t>String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dirty="0"/>
                        <a:t>Lưu trạng thái hiển thị dưới dạng </a:t>
                      </a:r>
                      <a:r>
                        <a:rPr lang="vi-VN" dirty="0" err="1"/>
                        <a:t>text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1234087"/>
                  </a:ext>
                </a:extLst>
              </a:tr>
              <a:tr h="75708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dirty="0"/>
                        <a:t>_</a:t>
                      </a:r>
                      <a:r>
                        <a:rPr lang="en-ID" dirty="0" err="1"/>
                        <a:t>resetStatus</a:t>
                      </a:r>
                      <a:r>
                        <a:rPr lang="en-ID" dirty="0"/>
                        <a:t>()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dirty="0" err="1"/>
                        <a:t>void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dirty="0" err="1"/>
                        <a:t>Đặt</a:t>
                      </a:r>
                      <a:r>
                        <a:rPr lang="en-ID" dirty="0"/>
                        <a:t> </a:t>
                      </a:r>
                      <a:r>
                        <a:rPr lang="en-ID" dirty="0" err="1"/>
                        <a:t>lại</a:t>
                      </a:r>
                      <a:r>
                        <a:rPr lang="en-ID" dirty="0"/>
                        <a:t> </a:t>
                      </a:r>
                      <a:r>
                        <a:rPr lang="en-ID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_</a:t>
                      </a:r>
                      <a:r>
                        <a:rPr lang="en-ID" sz="18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color</a:t>
                      </a:r>
                      <a:r>
                        <a:rPr lang="en-ID" dirty="0"/>
                        <a:t> </a:t>
                      </a:r>
                      <a:r>
                        <a:rPr lang="en-ID" dirty="0" err="1"/>
                        <a:t>và</a:t>
                      </a:r>
                      <a:r>
                        <a:rPr lang="en-ID" dirty="0"/>
                        <a:t> </a:t>
                      </a:r>
                      <a:r>
                        <a:rPr lang="en-ID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_status</a:t>
                      </a:r>
                      <a:r>
                        <a:rPr lang="en-ID" dirty="0"/>
                        <a:t> </a:t>
                      </a:r>
                      <a:r>
                        <a:rPr lang="en-ID" dirty="0" err="1"/>
                        <a:t>về</a:t>
                      </a:r>
                      <a:r>
                        <a:rPr lang="en-ID" dirty="0"/>
                        <a:t> </a:t>
                      </a:r>
                      <a:r>
                        <a:rPr lang="en-ID" dirty="0" err="1"/>
                        <a:t>giá</a:t>
                      </a:r>
                      <a:r>
                        <a:rPr lang="en-ID" dirty="0"/>
                        <a:t> </a:t>
                      </a:r>
                      <a:r>
                        <a:rPr lang="en-ID" dirty="0" err="1"/>
                        <a:t>trị</a:t>
                      </a:r>
                      <a:r>
                        <a:rPr lang="en-ID" dirty="0"/>
                        <a:t> </a:t>
                      </a:r>
                      <a:r>
                        <a:rPr lang="en-ID" dirty="0" err="1"/>
                        <a:t>mặc</a:t>
                      </a:r>
                      <a:r>
                        <a:rPr lang="en-ID" dirty="0"/>
                        <a:t> </a:t>
                      </a:r>
                      <a:r>
                        <a:rPr lang="en-ID" dirty="0" err="1"/>
                        <a:t>định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1136562"/>
                  </a:ext>
                </a:extLst>
              </a:tr>
              <a:tr h="43337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dirty="0"/>
                        <a:t>_</a:t>
                      </a:r>
                      <a:r>
                        <a:rPr lang="en-ID" dirty="0" err="1"/>
                        <a:t>handleTap</a:t>
                      </a:r>
                      <a:r>
                        <a:rPr lang="en-ID" dirty="0"/>
                        <a:t>()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dirty="0" err="1"/>
                        <a:t>void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dirty="0" err="1"/>
                        <a:t>Xử</a:t>
                      </a:r>
                      <a:r>
                        <a:rPr lang="en-ID" dirty="0"/>
                        <a:t> </a:t>
                      </a:r>
                      <a:r>
                        <a:rPr lang="en-ID" dirty="0" err="1"/>
                        <a:t>lý</a:t>
                      </a:r>
                      <a:r>
                        <a:rPr lang="en-ID" dirty="0"/>
                        <a:t> </a:t>
                      </a:r>
                      <a:r>
                        <a:rPr lang="en-ID" dirty="0" err="1"/>
                        <a:t>sự</a:t>
                      </a:r>
                      <a:r>
                        <a:rPr lang="en-ID" dirty="0"/>
                        <a:t> </a:t>
                      </a:r>
                      <a:r>
                        <a:rPr lang="en-ID" dirty="0" err="1"/>
                        <a:t>kiện</a:t>
                      </a:r>
                      <a:r>
                        <a:rPr lang="en-ID" dirty="0"/>
                        <a:t> </a:t>
                      </a:r>
                      <a:r>
                        <a:rPr lang="en-ID" b="1" dirty="0"/>
                        <a:t>tap 1 </a:t>
                      </a:r>
                      <a:r>
                        <a:rPr lang="en-ID" b="1" dirty="0" err="1"/>
                        <a:t>lần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7953509"/>
                  </a:ext>
                </a:extLst>
              </a:tr>
              <a:tr h="64423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dirty="0"/>
                        <a:t>_</a:t>
                      </a:r>
                      <a:r>
                        <a:rPr lang="en-ID" dirty="0" err="1"/>
                        <a:t>handleDoubleTap</a:t>
                      </a:r>
                      <a:r>
                        <a:rPr lang="en-ID" dirty="0"/>
                        <a:t>()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dirty="0" err="1"/>
                        <a:t>void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dirty="0" err="1"/>
                        <a:t>Xử</a:t>
                      </a:r>
                      <a:r>
                        <a:rPr lang="en-ID" dirty="0"/>
                        <a:t> </a:t>
                      </a:r>
                      <a:r>
                        <a:rPr lang="en-ID" dirty="0" err="1"/>
                        <a:t>lý</a:t>
                      </a:r>
                      <a:r>
                        <a:rPr lang="en-ID" dirty="0"/>
                        <a:t> </a:t>
                      </a:r>
                      <a:r>
                        <a:rPr lang="en-ID" dirty="0" err="1"/>
                        <a:t>sự</a:t>
                      </a:r>
                      <a:r>
                        <a:rPr lang="en-ID" dirty="0"/>
                        <a:t> </a:t>
                      </a:r>
                      <a:r>
                        <a:rPr lang="en-ID" dirty="0" err="1"/>
                        <a:t>kiện</a:t>
                      </a:r>
                      <a:r>
                        <a:rPr lang="en-ID" dirty="0"/>
                        <a:t> </a:t>
                      </a:r>
                      <a:r>
                        <a:rPr lang="en-ID" b="1" dirty="0" err="1"/>
                        <a:t>nhấn</a:t>
                      </a:r>
                      <a:r>
                        <a:rPr lang="en-ID" b="1" dirty="0"/>
                        <a:t> </a:t>
                      </a:r>
                      <a:r>
                        <a:rPr lang="en-ID" b="1" dirty="0" err="1"/>
                        <a:t>đúp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8544814"/>
                  </a:ext>
                </a:extLst>
              </a:tr>
              <a:tr h="4876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dirty="0"/>
                        <a:t>_</a:t>
                      </a:r>
                      <a:r>
                        <a:rPr lang="en-ID" dirty="0" err="1"/>
                        <a:t>handleLongPress</a:t>
                      </a:r>
                      <a:r>
                        <a:rPr lang="en-ID" dirty="0"/>
                        <a:t>()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dirty="0" err="1"/>
                        <a:t>void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dirty="0" err="1"/>
                        <a:t>Xử</a:t>
                      </a:r>
                      <a:r>
                        <a:rPr lang="en-ID" dirty="0"/>
                        <a:t> </a:t>
                      </a:r>
                      <a:r>
                        <a:rPr lang="en-ID" dirty="0" err="1"/>
                        <a:t>lý</a:t>
                      </a:r>
                      <a:r>
                        <a:rPr lang="en-ID" dirty="0"/>
                        <a:t> </a:t>
                      </a:r>
                      <a:r>
                        <a:rPr lang="en-ID" dirty="0" err="1"/>
                        <a:t>sự</a:t>
                      </a:r>
                      <a:r>
                        <a:rPr lang="en-ID" dirty="0"/>
                        <a:t> </a:t>
                      </a:r>
                      <a:r>
                        <a:rPr lang="en-ID" dirty="0" err="1"/>
                        <a:t>kiện</a:t>
                      </a:r>
                      <a:r>
                        <a:rPr lang="en-ID" dirty="0"/>
                        <a:t> </a:t>
                      </a:r>
                      <a:r>
                        <a:rPr lang="en-ID" b="1" dirty="0" err="1"/>
                        <a:t>nhấn</a:t>
                      </a:r>
                      <a:r>
                        <a:rPr lang="en-ID" b="1" dirty="0"/>
                        <a:t> </a:t>
                      </a:r>
                      <a:r>
                        <a:rPr lang="en-ID" b="1" dirty="0" err="1"/>
                        <a:t>giữ</a:t>
                      </a:r>
                      <a:r>
                        <a:rPr lang="en-ID" b="1" dirty="0"/>
                        <a:t> </a:t>
                      </a:r>
                      <a:r>
                        <a:rPr lang="en-ID" b="1" dirty="0" err="1"/>
                        <a:t>lâu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5713278"/>
                  </a:ext>
                </a:extLst>
              </a:tr>
              <a:tr h="4876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dirty="0"/>
                        <a:t>_</a:t>
                      </a:r>
                      <a:r>
                        <a:rPr lang="en-ID" dirty="0" err="1"/>
                        <a:t>handleLongPressUp</a:t>
                      </a:r>
                      <a:r>
                        <a:rPr lang="en-ID" dirty="0"/>
                        <a:t>()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dirty="0" err="1"/>
                        <a:t>void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dirty="0"/>
                        <a:t>Xử lý khi người dùng </a:t>
                      </a:r>
                      <a:r>
                        <a:rPr lang="vi-VN" b="1" dirty="0"/>
                        <a:t>thả tay sau nhấn giữ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3854073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1A9F3F01-1CFF-6341-D4F7-9CC7FD29F8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786" y="777140"/>
            <a:ext cx="4822173" cy="5799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877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4.58333E-6 -4.81481E-6 L -0.00026 0.19352 " pathEditMode="relative" rAng="0" ptsTypes="AA">
                                      <p:cBhvr>
                                        <p:cTn id="9" dur="6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9676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-4.07407E-6 L -0.00117 0.19653 " pathEditMode="relative" rAng="0" ptsTypes="AA">
                                      <p:cBhvr>
                                        <p:cTn id="14" dur="6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" y="9815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repeatCount="indefinite" autoRev="1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1.45833E-6 -0.02755 L -0.11393 -0.02755 " pathEditMode="relative" rAng="0" ptsTypes="AA">
                                      <p:cBhvr>
                                        <p:cTn id="19" dur="6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03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repeatCount="indefinite" autoRev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2.70833E-6 -0.02754 L -2.70833E-6 -0.13333 " pathEditMode="relative" rAng="0" ptsTypes="AA">
                                      <p:cBhvr>
                                        <p:cTn id="24" dur="6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301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9" dur="5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2" grpId="1" animBg="1"/>
      <p:bldP spid="40" grpId="0" animBg="1"/>
      <p:bldP spid="40" grpId="1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3682DB-6292-6F1E-FAE7-937C5178C6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2807316E-7A66-3B28-8E32-C863AE7BDFC0}"/>
              </a:ext>
            </a:extLst>
          </p:cNvPr>
          <p:cNvGrpSpPr/>
          <p:nvPr/>
        </p:nvGrpSpPr>
        <p:grpSpPr>
          <a:xfrm>
            <a:off x="8477655" y="2216449"/>
            <a:ext cx="2248993" cy="2242428"/>
            <a:chOff x="6772802" y="1406220"/>
            <a:chExt cx="2248993" cy="2242428"/>
          </a:xfrm>
        </p:grpSpPr>
        <p:sp>
          <p:nvSpPr>
            <p:cNvPr id="24" name="Oval 7">
              <a:extLst>
                <a:ext uri="{FF2B5EF4-FFF2-40B4-BE49-F238E27FC236}">
                  <a16:creationId xmlns:a16="http://schemas.microsoft.com/office/drawing/2014/main" id="{185842F1-026E-60BA-C1FF-4316F6F1C8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72802" y="1406220"/>
              <a:ext cx="2248993" cy="2242428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  <a:effectLst>
              <a:softEdge rad="6985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21" name="Oval 7">
              <a:extLst>
                <a:ext uri="{FF2B5EF4-FFF2-40B4-BE49-F238E27FC236}">
                  <a16:creationId xmlns:a16="http://schemas.microsoft.com/office/drawing/2014/main" id="{15C78D2A-64AC-26FB-30B9-539DA51EBD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18460" y="1579953"/>
              <a:ext cx="1315298" cy="1311458"/>
            </a:xfrm>
            <a:prstGeom prst="ellipse">
              <a:avLst/>
            </a:prstGeom>
            <a:gradFill flip="none" rotWithShape="1">
              <a:gsLst>
                <a:gs pos="100000">
                  <a:schemeClr val="accent4">
                    <a:lumMod val="75000"/>
                  </a:schemeClr>
                </a:gs>
                <a:gs pos="23000">
                  <a:schemeClr val="accent6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</p:grpSp>
      <p:sp>
        <p:nvSpPr>
          <p:cNvPr id="22" name="Blur_Sphere">
            <a:extLst>
              <a:ext uri="{FF2B5EF4-FFF2-40B4-BE49-F238E27FC236}">
                <a16:creationId xmlns:a16="http://schemas.microsoft.com/office/drawing/2014/main" id="{607D79A7-D091-7A05-47C4-A7C44738319C}"/>
              </a:ext>
            </a:extLst>
          </p:cNvPr>
          <p:cNvSpPr/>
          <p:nvPr/>
        </p:nvSpPr>
        <p:spPr>
          <a:xfrm>
            <a:off x="8523062" y="2131774"/>
            <a:ext cx="1159496" cy="1168289"/>
          </a:xfrm>
          <a:custGeom>
            <a:avLst/>
            <a:gdLst>
              <a:gd name="connsiteX0" fmla="*/ 618292 w 784147"/>
              <a:gd name="connsiteY0" fmla="*/ 0 h 1232974"/>
              <a:gd name="connsiteX1" fmla="*/ 742899 w 784147"/>
              <a:gd name="connsiteY1" fmla="*/ 12525 h 1232974"/>
              <a:gd name="connsiteX2" fmla="*/ 784147 w 784147"/>
              <a:gd name="connsiteY2" fmla="*/ 25292 h 1232974"/>
              <a:gd name="connsiteX3" fmla="*/ 784147 w 784147"/>
              <a:gd name="connsiteY3" fmla="*/ 1207683 h 1232974"/>
              <a:gd name="connsiteX4" fmla="*/ 742899 w 784147"/>
              <a:gd name="connsiteY4" fmla="*/ 1220449 h 1232974"/>
              <a:gd name="connsiteX5" fmla="*/ 618292 w 784147"/>
              <a:gd name="connsiteY5" fmla="*/ 1232974 h 1232974"/>
              <a:gd name="connsiteX6" fmla="*/ 0 w 784147"/>
              <a:gd name="connsiteY6" fmla="*/ 616487 h 1232974"/>
              <a:gd name="connsiteX7" fmla="*/ 618292 w 784147"/>
              <a:gd name="connsiteY7" fmla="*/ 0 h 1232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4147" h="1232974">
                <a:moveTo>
                  <a:pt x="618292" y="0"/>
                </a:moveTo>
                <a:cubicBezTo>
                  <a:pt x="660976" y="0"/>
                  <a:pt x="702650" y="4313"/>
                  <a:pt x="742899" y="12525"/>
                </a:cubicBezTo>
                <a:lnTo>
                  <a:pt x="784147" y="25292"/>
                </a:lnTo>
                <a:lnTo>
                  <a:pt x="784147" y="1207683"/>
                </a:lnTo>
                <a:lnTo>
                  <a:pt x="742899" y="1220449"/>
                </a:lnTo>
                <a:cubicBezTo>
                  <a:pt x="702650" y="1228661"/>
                  <a:pt x="660976" y="1232974"/>
                  <a:pt x="618292" y="1232974"/>
                </a:cubicBezTo>
                <a:cubicBezTo>
                  <a:pt x="276819" y="1232974"/>
                  <a:pt x="0" y="956963"/>
                  <a:pt x="0" y="616487"/>
                </a:cubicBezTo>
                <a:cubicBezTo>
                  <a:pt x="0" y="276011"/>
                  <a:pt x="276819" y="0"/>
                  <a:pt x="618292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4">
                  <a:lumMod val="75000"/>
                  <a:alpha val="60000"/>
                </a:schemeClr>
              </a:gs>
              <a:gs pos="23000">
                <a:schemeClr val="accent6">
                  <a:alpha val="6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2159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40" name="Oval 23">
            <a:extLst>
              <a:ext uri="{FF2B5EF4-FFF2-40B4-BE49-F238E27FC236}">
                <a16:creationId xmlns:a16="http://schemas.microsoft.com/office/drawing/2014/main" id="{F371E993-ACF8-6E70-FAF4-B087A104DE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19325" y="5382042"/>
            <a:ext cx="1216000" cy="1219387"/>
          </a:xfrm>
          <a:prstGeom prst="ellipse">
            <a:avLst/>
          </a:prstGeom>
          <a:gradFill flip="none" rotWithShape="1">
            <a:gsLst>
              <a:gs pos="100000">
                <a:schemeClr val="accent3"/>
              </a:gs>
              <a:gs pos="23000">
                <a:schemeClr val="accent1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3175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AD06966-2F3F-CAEF-E6A9-7D95F6098237}"/>
              </a:ext>
            </a:extLst>
          </p:cNvPr>
          <p:cNvGrpSpPr/>
          <p:nvPr/>
        </p:nvGrpSpPr>
        <p:grpSpPr>
          <a:xfrm>
            <a:off x="2023904" y="4994557"/>
            <a:ext cx="2396050" cy="2389054"/>
            <a:chOff x="551559" y="4354644"/>
            <a:chExt cx="2396050" cy="2389054"/>
          </a:xfrm>
        </p:grpSpPr>
        <p:sp>
          <p:nvSpPr>
            <p:cNvPr id="31" name="Oval 7">
              <a:extLst>
                <a:ext uri="{FF2B5EF4-FFF2-40B4-BE49-F238E27FC236}">
                  <a16:creationId xmlns:a16="http://schemas.microsoft.com/office/drawing/2014/main" id="{790C9D97-741D-FF4B-8AC8-B9BA628970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59" y="4354644"/>
              <a:ext cx="2396050" cy="2389054"/>
            </a:xfrm>
            <a:prstGeom prst="ellipse">
              <a:avLst/>
            </a:prstGeom>
            <a:gradFill flip="none" rotWithShape="1">
              <a:gsLst>
                <a:gs pos="100000">
                  <a:schemeClr val="accent3">
                    <a:lumMod val="50000"/>
                  </a:schemeClr>
                </a:gs>
                <a:gs pos="23000">
                  <a:schemeClr val="accent3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softEdge rad="6477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DAF79F84-2745-4DDA-3448-3D74BAC696EA}"/>
                </a:ext>
              </a:extLst>
            </p:cNvPr>
            <p:cNvGrpSpPr/>
            <p:nvPr/>
          </p:nvGrpSpPr>
          <p:grpSpPr>
            <a:xfrm>
              <a:off x="623992" y="4478846"/>
              <a:ext cx="1697405" cy="1614661"/>
              <a:chOff x="623992" y="4478846"/>
              <a:chExt cx="1697405" cy="1614661"/>
            </a:xfrm>
          </p:grpSpPr>
          <p:sp>
            <p:nvSpPr>
              <p:cNvPr id="33" name="Oval 7">
                <a:extLst>
                  <a:ext uri="{FF2B5EF4-FFF2-40B4-BE49-F238E27FC236}">
                    <a16:creationId xmlns:a16="http://schemas.microsoft.com/office/drawing/2014/main" id="{DA70BF14-66C5-AF02-2A14-1F7F443EDE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0358" y="4527056"/>
                <a:ext cx="1571039" cy="1566451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75000"/>
                    </a:schemeClr>
                  </a:gs>
                  <a:gs pos="23000">
                    <a:schemeClr val="accent3">
                      <a:lumMod val="60000"/>
                      <a:lumOff val="40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>
                  <a:solidFill>
                    <a:schemeClr val="lt1"/>
                  </a:solidFill>
                </a:endParaRPr>
              </a:p>
            </p:txBody>
          </p:sp>
          <p:sp>
            <p:nvSpPr>
              <p:cNvPr id="34" name="Oval 7">
                <a:extLst>
                  <a:ext uri="{FF2B5EF4-FFF2-40B4-BE49-F238E27FC236}">
                    <a16:creationId xmlns:a16="http://schemas.microsoft.com/office/drawing/2014/main" id="{DDC92443-CC62-33F0-6D11-52C630A8D8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8900000">
                <a:off x="623992" y="4478846"/>
                <a:ext cx="1508823" cy="1220581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20000"/>
                      <a:lumOff val="80000"/>
                      <a:alpha val="85000"/>
                    </a:schemeClr>
                  </a:gs>
                  <a:gs pos="0">
                    <a:schemeClr val="accent3">
                      <a:lumMod val="20000"/>
                      <a:lumOff val="8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  <a:effectLst>
                <a:softEdge rad="241300"/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</p:grp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7CCA7F59-638E-EE0D-141A-AC07A611B77E}"/>
              </a:ext>
            </a:extLst>
          </p:cNvPr>
          <p:cNvGrpSpPr/>
          <p:nvPr/>
        </p:nvGrpSpPr>
        <p:grpSpPr>
          <a:xfrm rot="18900000">
            <a:off x="3682703" y="2488606"/>
            <a:ext cx="337958" cy="213100"/>
            <a:chOff x="7679006" y="5792679"/>
            <a:chExt cx="337958" cy="337958"/>
          </a:xfrm>
        </p:grpSpPr>
        <p:sp>
          <p:nvSpPr>
            <p:cNvPr id="47" name="Freeform 9">
              <a:extLst>
                <a:ext uri="{FF2B5EF4-FFF2-40B4-BE49-F238E27FC236}">
                  <a16:creationId xmlns:a16="http://schemas.microsoft.com/office/drawing/2014/main" id="{85CB1DF8-B50E-4637-36AA-74FE32583F05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798035" y="5792679"/>
              <a:ext cx="99899" cy="337958"/>
            </a:xfrm>
            <a:custGeom>
              <a:avLst/>
              <a:gdLst>
                <a:gd name="T0" fmla="*/ 53 w 106"/>
                <a:gd name="T1" fmla="*/ 358 h 358"/>
                <a:gd name="T2" fmla="*/ 0 w 106"/>
                <a:gd name="T3" fmla="*/ 306 h 358"/>
                <a:gd name="T4" fmla="*/ 0 w 106"/>
                <a:gd name="T5" fmla="*/ 52 h 358"/>
                <a:gd name="T6" fmla="*/ 53 w 106"/>
                <a:gd name="T7" fmla="*/ 0 h 358"/>
                <a:gd name="T8" fmla="*/ 106 w 106"/>
                <a:gd name="T9" fmla="*/ 52 h 358"/>
                <a:gd name="T10" fmla="*/ 106 w 106"/>
                <a:gd name="T11" fmla="*/ 306 h 358"/>
                <a:gd name="T12" fmla="*/ 53 w 106"/>
                <a:gd name="T13" fmla="*/ 358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" h="358">
                  <a:moveTo>
                    <a:pt x="53" y="358"/>
                  </a:moveTo>
                  <a:cubicBezTo>
                    <a:pt x="24" y="358"/>
                    <a:pt x="0" y="335"/>
                    <a:pt x="0" y="306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2" y="0"/>
                    <a:pt x="106" y="23"/>
                    <a:pt x="106" y="52"/>
                  </a:cubicBezTo>
                  <a:cubicBezTo>
                    <a:pt x="106" y="306"/>
                    <a:pt x="106" y="306"/>
                    <a:pt x="106" y="306"/>
                  </a:cubicBezTo>
                  <a:cubicBezTo>
                    <a:pt x="106" y="335"/>
                    <a:pt x="82" y="358"/>
                    <a:pt x="53" y="358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48" name="Freeform 10">
              <a:extLst>
                <a:ext uri="{FF2B5EF4-FFF2-40B4-BE49-F238E27FC236}">
                  <a16:creationId xmlns:a16="http://schemas.microsoft.com/office/drawing/2014/main" id="{3A6FE65B-9076-CD78-CFA1-7D2CC73A7312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679006" y="5911708"/>
              <a:ext cx="337958" cy="99899"/>
            </a:xfrm>
            <a:custGeom>
              <a:avLst/>
              <a:gdLst>
                <a:gd name="T0" fmla="*/ 358 w 358"/>
                <a:gd name="T1" fmla="*/ 53 h 106"/>
                <a:gd name="T2" fmla="*/ 306 w 358"/>
                <a:gd name="T3" fmla="*/ 106 h 106"/>
                <a:gd name="T4" fmla="*/ 52 w 358"/>
                <a:gd name="T5" fmla="*/ 106 h 106"/>
                <a:gd name="T6" fmla="*/ 0 w 358"/>
                <a:gd name="T7" fmla="*/ 53 h 106"/>
                <a:gd name="T8" fmla="*/ 52 w 358"/>
                <a:gd name="T9" fmla="*/ 0 h 106"/>
                <a:gd name="T10" fmla="*/ 306 w 358"/>
                <a:gd name="T11" fmla="*/ 0 h 106"/>
                <a:gd name="T12" fmla="*/ 358 w 358"/>
                <a:gd name="T13" fmla="*/ 5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8" h="106">
                  <a:moveTo>
                    <a:pt x="358" y="53"/>
                  </a:moveTo>
                  <a:cubicBezTo>
                    <a:pt x="358" y="82"/>
                    <a:pt x="335" y="106"/>
                    <a:pt x="306" y="106"/>
                  </a:cubicBezTo>
                  <a:cubicBezTo>
                    <a:pt x="52" y="106"/>
                    <a:pt x="52" y="106"/>
                    <a:pt x="52" y="106"/>
                  </a:cubicBezTo>
                  <a:cubicBezTo>
                    <a:pt x="23" y="106"/>
                    <a:pt x="0" y="82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35" y="0"/>
                    <a:pt x="358" y="24"/>
                    <a:pt x="358" y="53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sp>
        <p:nvSpPr>
          <p:cNvPr id="2" name="Rectangle 31">
            <a:extLst>
              <a:ext uri="{FF2B5EF4-FFF2-40B4-BE49-F238E27FC236}">
                <a16:creationId xmlns:a16="http://schemas.microsoft.com/office/drawing/2014/main" id="{B3DE2C9F-BE79-25A4-2394-B57B4C7A27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46871" y="154956"/>
            <a:ext cx="7221529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ru-UA" sz="3200" b="1">
                <a:solidFill>
                  <a:schemeClr val="bg2"/>
                </a:solidFill>
                <a:latin typeface="Montserrat" panose="00000500000000000000" pitchFamily="50" charset="-52"/>
              </a:rPr>
              <a:t>3. Switch, Checkbox, Radio, Slider</a:t>
            </a:r>
            <a:endParaRPr lang="ru-UA" altLang="ru-UA" sz="3200" b="1">
              <a:solidFill>
                <a:schemeClr val="bg2"/>
              </a:solidFill>
              <a:latin typeface="Montserrat" panose="00000500000000000000" pitchFamily="50" charset="-52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FD717F6-C54E-95AF-4DDB-24B3E7E5A6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0792549"/>
              </p:ext>
            </p:extLst>
          </p:nvPr>
        </p:nvGraphicFramePr>
        <p:xfrm>
          <a:off x="5270090" y="2192484"/>
          <a:ext cx="6749519" cy="2473031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258529">
                  <a:extLst>
                    <a:ext uri="{9D8B030D-6E8A-4147-A177-3AD203B41FA5}">
                      <a16:colId xmlns:a16="http://schemas.microsoft.com/office/drawing/2014/main" val="810982663"/>
                    </a:ext>
                  </a:extLst>
                </a:gridCol>
                <a:gridCol w="3077497">
                  <a:extLst>
                    <a:ext uri="{9D8B030D-6E8A-4147-A177-3AD203B41FA5}">
                      <a16:colId xmlns:a16="http://schemas.microsoft.com/office/drawing/2014/main" val="342249200"/>
                    </a:ext>
                  </a:extLst>
                </a:gridCol>
                <a:gridCol w="2413493">
                  <a:extLst>
                    <a:ext uri="{9D8B030D-6E8A-4147-A177-3AD203B41FA5}">
                      <a16:colId xmlns:a16="http://schemas.microsoft.com/office/drawing/2014/main" val="1707999068"/>
                    </a:ext>
                  </a:extLst>
                </a:gridCol>
              </a:tblGrid>
              <a:tr h="64423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 err="1"/>
                        <a:t>Thuộc</a:t>
                      </a:r>
                      <a:r>
                        <a:rPr lang="en-US" dirty="0"/>
                        <a:t> </a:t>
                      </a:r>
                      <a:r>
                        <a:rPr lang="vi-VN" dirty="0"/>
                        <a:t>tính/ Phương thức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 err="1"/>
                        <a:t>Kiểu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dữ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liệu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Mô tả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3293119"/>
                  </a:ext>
                </a:extLst>
              </a:tr>
              <a:tr h="64423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dirty="0" err="1"/>
                        <a:t>Widget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dirty="0" err="1"/>
                        <a:t>CustomGetsureDetector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dirty="0"/>
                        <a:t>Tham chiếu đến </a:t>
                      </a:r>
                      <a:r>
                        <a:rPr lang="vi-VN" dirty="0" err="1"/>
                        <a:t>widget</a:t>
                      </a:r>
                      <a:r>
                        <a:rPr lang="vi-VN" dirty="0"/>
                        <a:t> gốc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0150195"/>
                  </a:ext>
                </a:extLst>
              </a:tr>
              <a:tr h="63212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1800" b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build</a:t>
                      </a:r>
                      <a:endParaRPr lang="en-ID" sz="18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dirty="0" err="1"/>
                        <a:t>Widget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dirty="0"/>
                        <a:t>Tạo giao diện </a:t>
                      </a:r>
                      <a:r>
                        <a:rPr lang="vi-VN" dirty="0" err="1"/>
                        <a:t>GetsureDectector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1234087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F77DB8BE-5104-9B00-B007-F6C061DC18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391" y="819811"/>
            <a:ext cx="5037592" cy="5055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544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4.58333E-6 -4.81481E-6 L -0.00026 0.19352 " pathEditMode="relative" rAng="0" ptsTypes="AA">
                                      <p:cBhvr>
                                        <p:cTn id="9" dur="6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9676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-4.07407E-6 L -0.00117 0.19653 " pathEditMode="relative" rAng="0" ptsTypes="AA">
                                      <p:cBhvr>
                                        <p:cTn id="14" dur="6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" y="9815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repeatCount="indefinite" autoRev="1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1.45833E-6 -0.02755 L -0.11393 -0.02755 " pathEditMode="relative" rAng="0" ptsTypes="AA">
                                      <p:cBhvr>
                                        <p:cTn id="19" dur="6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03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repeatCount="indefinite" autoRev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2.70833E-6 -0.02754 L -2.70833E-6 -0.13333 " pathEditMode="relative" rAng="0" ptsTypes="AA">
                                      <p:cBhvr>
                                        <p:cTn id="24" dur="6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301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9" dur="5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2" grpId="1" animBg="1"/>
      <p:bldP spid="40" grpId="0" animBg="1"/>
      <p:bldP spid="40" grpId="1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2AC783-AED5-8283-EF36-76FA6BF303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BB2C179C-A149-67F1-5F57-C3779D1E6F11}"/>
              </a:ext>
            </a:extLst>
          </p:cNvPr>
          <p:cNvGrpSpPr/>
          <p:nvPr/>
        </p:nvGrpSpPr>
        <p:grpSpPr>
          <a:xfrm>
            <a:off x="8477655" y="2216449"/>
            <a:ext cx="2248993" cy="2242428"/>
            <a:chOff x="6772802" y="1406220"/>
            <a:chExt cx="2248993" cy="2242428"/>
          </a:xfrm>
        </p:grpSpPr>
        <p:sp>
          <p:nvSpPr>
            <p:cNvPr id="24" name="Oval 7">
              <a:extLst>
                <a:ext uri="{FF2B5EF4-FFF2-40B4-BE49-F238E27FC236}">
                  <a16:creationId xmlns:a16="http://schemas.microsoft.com/office/drawing/2014/main" id="{175AB1B3-EDAA-5500-C039-8CBC7D686B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72802" y="1406220"/>
              <a:ext cx="2248993" cy="2242428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  <a:effectLst>
              <a:softEdge rad="6985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21" name="Oval 7">
              <a:extLst>
                <a:ext uri="{FF2B5EF4-FFF2-40B4-BE49-F238E27FC236}">
                  <a16:creationId xmlns:a16="http://schemas.microsoft.com/office/drawing/2014/main" id="{B73B9BD7-3258-7E6B-FB96-1DFC038113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18460" y="1579953"/>
              <a:ext cx="1315298" cy="1311458"/>
            </a:xfrm>
            <a:prstGeom prst="ellipse">
              <a:avLst/>
            </a:prstGeom>
            <a:gradFill flip="none" rotWithShape="1">
              <a:gsLst>
                <a:gs pos="100000">
                  <a:schemeClr val="accent4">
                    <a:lumMod val="75000"/>
                  </a:schemeClr>
                </a:gs>
                <a:gs pos="23000">
                  <a:schemeClr val="accent6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</p:grpSp>
      <p:sp>
        <p:nvSpPr>
          <p:cNvPr id="8" name="Rectangle 8">
            <a:extLst>
              <a:ext uri="{FF2B5EF4-FFF2-40B4-BE49-F238E27FC236}">
                <a16:creationId xmlns:a16="http://schemas.microsoft.com/office/drawing/2014/main" id="{B8AB2CA3-3E20-5A0E-8301-C2E61F383A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52615" y="1592764"/>
            <a:ext cx="6623049" cy="3421429"/>
          </a:xfrm>
          <a:prstGeom prst="rect">
            <a:avLst/>
          </a:prstGeom>
          <a:gradFill>
            <a:gsLst>
              <a:gs pos="0">
                <a:srgbClr val="1DDAFE"/>
              </a:gs>
              <a:gs pos="100000">
                <a:srgbClr val="925AE8"/>
              </a:gs>
            </a:gsLst>
            <a:lin ang="2700000" scaled="0"/>
          </a:gradFill>
          <a:ln w="9525">
            <a:noFill/>
            <a:round/>
            <a:headEnd/>
            <a:tailEnd/>
          </a:ln>
          <a:effectLst>
            <a:outerShdw blurRad="381000" dist="381000" dir="2700000" algn="tl" rotWithShape="0">
              <a:schemeClr val="accent3">
                <a:lumMod val="75000"/>
                <a:alpha val="25000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22" name="Blur_Sphere">
            <a:extLst>
              <a:ext uri="{FF2B5EF4-FFF2-40B4-BE49-F238E27FC236}">
                <a16:creationId xmlns:a16="http://schemas.microsoft.com/office/drawing/2014/main" id="{7DE6D4F3-7F4B-7C0A-09FC-3A7C47E501E1}"/>
              </a:ext>
            </a:extLst>
          </p:cNvPr>
          <p:cNvSpPr/>
          <p:nvPr/>
        </p:nvSpPr>
        <p:spPr>
          <a:xfrm>
            <a:off x="8523062" y="1925296"/>
            <a:ext cx="1159496" cy="1168289"/>
          </a:xfrm>
          <a:custGeom>
            <a:avLst/>
            <a:gdLst>
              <a:gd name="connsiteX0" fmla="*/ 618292 w 784147"/>
              <a:gd name="connsiteY0" fmla="*/ 0 h 1232974"/>
              <a:gd name="connsiteX1" fmla="*/ 742899 w 784147"/>
              <a:gd name="connsiteY1" fmla="*/ 12525 h 1232974"/>
              <a:gd name="connsiteX2" fmla="*/ 784147 w 784147"/>
              <a:gd name="connsiteY2" fmla="*/ 25292 h 1232974"/>
              <a:gd name="connsiteX3" fmla="*/ 784147 w 784147"/>
              <a:gd name="connsiteY3" fmla="*/ 1207683 h 1232974"/>
              <a:gd name="connsiteX4" fmla="*/ 742899 w 784147"/>
              <a:gd name="connsiteY4" fmla="*/ 1220449 h 1232974"/>
              <a:gd name="connsiteX5" fmla="*/ 618292 w 784147"/>
              <a:gd name="connsiteY5" fmla="*/ 1232974 h 1232974"/>
              <a:gd name="connsiteX6" fmla="*/ 0 w 784147"/>
              <a:gd name="connsiteY6" fmla="*/ 616487 h 1232974"/>
              <a:gd name="connsiteX7" fmla="*/ 618292 w 784147"/>
              <a:gd name="connsiteY7" fmla="*/ 0 h 1232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4147" h="1232974">
                <a:moveTo>
                  <a:pt x="618292" y="0"/>
                </a:moveTo>
                <a:cubicBezTo>
                  <a:pt x="660976" y="0"/>
                  <a:pt x="702650" y="4313"/>
                  <a:pt x="742899" y="12525"/>
                </a:cubicBezTo>
                <a:lnTo>
                  <a:pt x="784147" y="25292"/>
                </a:lnTo>
                <a:lnTo>
                  <a:pt x="784147" y="1207683"/>
                </a:lnTo>
                <a:lnTo>
                  <a:pt x="742899" y="1220449"/>
                </a:lnTo>
                <a:cubicBezTo>
                  <a:pt x="702650" y="1228661"/>
                  <a:pt x="660976" y="1232974"/>
                  <a:pt x="618292" y="1232974"/>
                </a:cubicBezTo>
                <a:cubicBezTo>
                  <a:pt x="276819" y="1232974"/>
                  <a:pt x="0" y="956963"/>
                  <a:pt x="0" y="616487"/>
                </a:cubicBezTo>
                <a:cubicBezTo>
                  <a:pt x="0" y="276011"/>
                  <a:pt x="276819" y="0"/>
                  <a:pt x="618292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4">
                  <a:lumMod val="75000"/>
                  <a:alpha val="60000"/>
                </a:schemeClr>
              </a:gs>
              <a:gs pos="23000">
                <a:schemeClr val="accent6">
                  <a:alpha val="6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2159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40" name="Oval 23">
            <a:extLst>
              <a:ext uri="{FF2B5EF4-FFF2-40B4-BE49-F238E27FC236}">
                <a16:creationId xmlns:a16="http://schemas.microsoft.com/office/drawing/2014/main" id="{07EB8193-C8B4-9ED2-C85A-E7CA6EC879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19325" y="5382042"/>
            <a:ext cx="1216000" cy="1219387"/>
          </a:xfrm>
          <a:prstGeom prst="ellipse">
            <a:avLst/>
          </a:prstGeom>
          <a:gradFill flip="none" rotWithShape="1">
            <a:gsLst>
              <a:gs pos="100000">
                <a:schemeClr val="accent3"/>
              </a:gs>
              <a:gs pos="23000">
                <a:schemeClr val="accent1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3175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9" name="Rectangle 9">
            <a:extLst>
              <a:ext uri="{FF2B5EF4-FFF2-40B4-BE49-F238E27FC236}">
                <a16:creationId xmlns:a16="http://schemas.microsoft.com/office/drawing/2014/main" id="{A960E82D-A09A-861B-2F31-D5925552C0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00292" y="1568800"/>
            <a:ext cx="6727694" cy="3469355"/>
          </a:xfrm>
          <a:prstGeom prst="rect">
            <a:avLst/>
          </a:prstGeom>
          <a:gradFill>
            <a:gsLst>
              <a:gs pos="0">
                <a:srgbClr val="FFFFFF">
                  <a:alpha val="11000"/>
                </a:srgbClr>
              </a:gs>
              <a:gs pos="100000">
                <a:srgbClr val="FFFFFF">
                  <a:alpha val="21000"/>
                </a:srgbClr>
              </a:gs>
            </a:gsLst>
            <a:lin ang="2700000" scaled="0"/>
          </a:gradFill>
          <a:ln w="9525">
            <a:noFill/>
            <a:round/>
            <a:headEnd/>
            <a:tailEnd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3BF2DECA-449D-4EA5-FC26-5A338FA5A01A}"/>
              </a:ext>
            </a:extLst>
          </p:cNvPr>
          <p:cNvSpPr>
            <a:spLocks noEditPoints="1"/>
          </p:cNvSpPr>
          <p:nvPr/>
        </p:nvSpPr>
        <p:spPr bwMode="auto">
          <a:xfrm>
            <a:off x="2844678" y="1584826"/>
            <a:ext cx="6623050" cy="3090087"/>
          </a:xfrm>
          <a:custGeom>
            <a:avLst/>
            <a:gdLst>
              <a:gd name="T0" fmla="*/ 4172 w 4172"/>
              <a:gd name="T1" fmla="*/ 3087 h 3087"/>
              <a:gd name="T2" fmla="*/ 0 w 4172"/>
              <a:gd name="T3" fmla="*/ 3087 h 3087"/>
              <a:gd name="T4" fmla="*/ 0 w 4172"/>
              <a:gd name="T5" fmla="*/ 0 h 3087"/>
              <a:gd name="T6" fmla="*/ 4172 w 4172"/>
              <a:gd name="T7" fmla="*/ 0 h 3087"/>
              <a:gd name="T8" fmla="*/ 4172 w 4172"/>
              <a:gd name="T9" fmla="*/ 3087 h 3087"/>
              <a:gd name="T10" fmla="*/ 10 w 4172"/>
              <a:gd name="T11" fmla="*/ 3078 h 3087"/>
              <a:gd name="T12" fmla="*/ 4164 w 4172"/>
              <a:gd name="T13" fmla="*/ 3078 h 3087"/>
              <a:gd name="T14" fmla="*/ 4164 w 4172"/>
              <a:gd name="T15" fmla="*/ 10 h 3087"/>
              <a:gd name="T16" fmla="*/ 10 w 4172"/>
              <a:gd name="T17" fmla="*/ 10 h 3087"/>
              <a:gd name="T18" fmla="*/ 10 w 4172"/>
              <a:gd name="T19" fmla="*/ 3078 h 30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172" h="3087">
                <a:moveTo>
                  <a:pt x="4172" y="3087"/>
                </a:moveTo>
                <a:lnTo>
                  <a:pt x="0" y="3087"/>
                </a:lnTo>
                <a:lnTo>
                  <a:pt x="0" y="0"/>
                </a:lnTo>
                <a:lnTo>
                  <a:pt x="4172" y="0"/>
                </a:lnTo>
                <a:lnTo>
                  <a:pt x="4172" y="3087"/>
                </a:lnTo>
                <a:close/>
                <a:moveTo>
                  <a:pt x="10" y="3078"/>
                </a:moveTo>
                <a:lnTo>
                  <a:pt x="4164" y="3078"/>
                </a:lnTo>
                <a:lnTo>
                  <a:pt x="4164" y="10"/>
                </a:lnTo>
                <a:lnTo>
                  <a:pt x="10" y="10"/>
                </a:lnTo>
                <a:lnTo>
                  <a:pt x="10" y="3078"/>
                </a:lnTo>
                <a:close/>
              </a:path>
            </a:pathLst>
          </a:custGeom>
          <a:gradFill>
            <a:gsLst>
              <a:gs pos="0">
                <a:srgbClr val="FFFFFF">
                  <a:alpha val="33000"/>
                </a:srgbClr>
              </a:gs>
              <a:gs pos="82000">
                <a:srgbClr val="FFFFFF">
                  <a:alpha val="0"/>
                </a:srgbClr>
              </a:gs>
            </a:gsLst>
            <a:lin ang="2700000" scaled="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sp>
        <p:nvSpPr>
          <p:cNvPr id="17" name="Rectangle 19">
            <a:extLst>
              <a:ext uri="{FF2B5EF4-FFF2-40B4-BE49-F238E27FC236}">
                <a16:creationId xmlns:a16="http://schemas.microsoft.com/office/drawing/2014/main" id="{3730BDE2-F2AC-468F-D447-DB26BE7131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6346" y="2907683"/>
            <a:ext cx="6719725" cy="21544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algn="ctr"/>
            <a:r>
              <a:rPr lang="vi-VN" sz="2800" b="1" dirty="0" err="1">
                <a:solidFill>
                  <a:schemeClr val="bg1"/>
                </a:solidFill>
              </a:rPr>
              <a:t>InkWell</a:t>
            </a:r>
            <a:r>
              <a:rPr lang="vi-VN" sz="2800" b="1" dirty="0">
                <a:solidFill>
                  <a:schemeClr val="bg1"/>
                </a:solidFill>
              </a:rPr>
              <a:t> trong </a:t>
            </a:r>
            <a:r>
              <a:rPr lang="vi-VN" sz="2800" b="1" dirty="0" err="1">
                <a:solidFill>
                  <a:schemeClr val="bg1"/>
                </a:solidFill>
              </a:rPr>
              <a:t>Flutter</a:t>
            </a:r>
            <a:r>
              <a:rPr lang="vi-VN" sz="2800" b="1" dirty="0">
                <a:solidFill>
                  <a:schemeClr val="bg1"/>
                </a:solidFill>
              </a:rPr>
              <a:t> là một </a:t>
            </a:r>
            <a:r>
              <a:rPr lang="vi-VN" sz="2800" b="1" dirty="0" err="1">
                <a:solidFill>
                  <a:schemeClr val="bg1"/>
                </a:solidFill>
              </a:rPr>
              <a:t>widget</a:t>
            </a:r>
            <a:r>
              <a:rPr lang="vi-VN" sz="2800" b="1" dirty="0">
                <a:solidFill>
                  <a:schemeClr val="bg1"/>
                </a:solidFill>
              </a:rPr>
              <a:t> cho </a:t>
            </a:r>
          </a:p>
          <a:p>
            <a:pPr lvl="0" algn="ctr"/>
            <a:r>
              <a:rPr lang="vi-VN" sz="2800" b="1" dirty="0">
                <a:solidFill>
                  <a:schemeClr val="bg1"/>
                </a:solidFill>
              </a:rPr>
              <a:t>phép phát hiện các thao tác chạm của </a:t>
            </a:r>
          </a:p>
          <a:p>
            <a:pPr lvl="0" algn="ctr"/>
            <a:r>
              <a:rPr lang="vi-VN" sz="2800" b="1" dirty="0">
                <a:solidFill>
                  <a:schemeClr val="bg1"/>
                </a:solidFill>
              </a:rPr>
              <a:t>người dùng và hiển thị hiệu ứng </a:t>
            </a:r>
          </a:p>
          <a:p>
            <a:pPr lvl="0" algn="ctr"/>
            <a:r>
              <a:rPr lang="vi-VN" sz="2800" b="1" dirty="0">
                <a:solidFill>
                  <a:schemeClr val="bg1"/>
                </a:solidFill>
              </a:rPr>
              <a:t>“</a:t>
            </a:r>
            <a:r>
              <a:rPr lang="vi-VN" sz="2800" b="1" dirty="0" err="1">
                <a:solidFill>
                  <a:schemeClr val="bg1"/>
                </a:solidFill>
              </a:rPr>
              <a:t>ripple</a:t>
            </a:r>
            <a:r>
              <a:rPr lang="vi-VN" sz="2800" b="1" dirty="0">
                <a:solidFill>
                  <a:schemeClr val="bg1"/>
                </a:solidFill>
              </a:rPr>
              <a:t>” (lan truyền) khi nhấn, tạo cảm </a:t>
            </a:r>
          </a:p>
          <a:p>
            <a:pPr lvl="0" algn="ctr"/>
            <a:r>
              <a:rPr lang="vi-VN" sz="2800" b="1" dirty="0">
                <a:solidFill>
                  <a:schemeClr val="bg1"/>
                </a:solidFill>
              </a:rPr>
              <a:t>giác phản hồi trực quan trên giao diện</a:t>
            </a:r>
            <a:r>
              <a:rPr lang="en-US" altLang="ru-UA" sz="2800" b="1" dirty="0">
                <a:solidFill>
                  <a:schemeClr val="bg1"/>
                </a:solidFill>
                <a:latin typeface="Montserrat Medium" panose="00000600000000000000" pitchFamily="50" charset="-52"/>
              </a:rPr>
              <a:t>.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A6BCDEBF-BDD5-FD0F-6778-25C3C9BA73FA}"/>
              </a:ext>
            </a:extLst>
          </p:cNvPr>
          <p:cNvGrpSpPr/>
          <p:nvPr/>
        </p:nvGrpSpPr>
        <p:grpSpPr>
          <a:xfrm>
            <a:off x="2023904" y="4994557"/>
            <a:ext cx="2396050" cy="2389054"/>
            <a:chOff x="551559" y="4354644"/>
            <a:chExt cx="2396050" cy="2389054"/>
          </a:xfrm>
        </p:grpSpPr>
        <p:sp>
          <p:nvSpPr>
            <p:cNvPr id="31" name="Oval 7">
              <a:extLst>
                <a:ext uri="{FF2B5EF4-FFF2-40B4-BE49-F238E27FC236}">
                  <a16:creationId xmlns:a16="http://schemas.microsoft.com/office/drawing/2014/main" id="{FDA92254-2A02-7F0B-4785-AF787136E5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59" y="4354644"/>
              <a:ext cx="2396050" cy="2389054"/>
            </a:xfrm>
            <a:prstGeom prst="ellipse">
              <a:avLst/>
            </a:prstGeom>
            <a:gradFill flip="none" rotWithShape="1">
              <a:gsLst>
                <a:gs pos="100000">
                  <a:schemeClr val="accent3">
                    <a:lumMod val="50000"/>
                  </a:schemeClr>
                </a:gs>
                <a:gs pos="23000">
                  <a:schemeClr val="accent3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softEdge rad="6477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C21B145B-FA40-E654-536B-22D0A488800C}"/>
                </a:ext>
              </a:extLst>
            </p:cNvPr>
            <p:cNvGrpSpPr/>
            <p:nvPr/>
          </p:nvGrpSpPr>
          <p:grpSpPr>
            <a:xfrm>
              <a:off x="623992" y="4478846"/>
              <a:ext cx="1697405" cy="1614661"/>
              <a:chOff x="623992" y="4478846"/>
              <a:chExt cx="1697405" cy="1614661"/>
            </a:xfrm>
          </p:grpSpPr>
          <p:sp>
            <p:nvSpPr>
              <p:cNvPr id="33" name="Oval 7">
                <a:extLst>
                  <a:ext uri="{FF2B5EF4-FFF2-40B4-BE49-F238E27FC236}">
                    <a16:creationId xmlns:a16="http://schemas.microsoft.com/office/drawing/2014/main" id="{35DF6738-69B0-3427-AAC9-051FB36E57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0358" y="4527056"/>
                <a:ext cx="1571039" cy="1566451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75000"/>
                    </a:schemeClr>
                  </a:gs>
                  <a:gs pos="23000">
                    <a:schemeClr val="accent3">
                      <a:lumMod val="60000"/>
                      <a:lumOff val="40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>
                  <a:solidFill>
                    <a:schemeClr val="lt1"/>
                  </a:solidFill>
                </a:endParaRPr>
              </a:p>
            </p:txBody>
          </p:sp>
          <p:sp>
            <p:nvSpPr>
              <p:cNvPr id="34" name="Oval 7">
                <a:extLst>
                  <a:ext uri="{FF2B5EF4-FFF2-40B4-BE49-F238E27FC236}">
                    <a16:creationId xmlns:a16="http://schemas.microsoft.com/office/drawing/2014/main" id="{C351E97C-3CDF-9052-CF1F-045EB0B007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8900000">
                <a:off x="623992" y="4478846"/>
                <a:ext cx="1508823" cy="1220581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20000"/>
                      <a:lumOff val="80000"/>
                      <a:alpha val="85000"/>
                    </a:schemeClr>
                  </a:gs>
                  <a:gs pos="0">
                    <a:schemeClr val="accent3">
                      <a:lumMod val="20000"/>
                      <a:lumOff val="8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  <a:effectLst>
                <a:softEdge rad="241300"/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</p:grp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BCC41EF3-0804-24B5-483E-9D9161746662}"/>
              </a:ext>
            </a:extLst>
          </p:cNvPr>
          <p:cNvGrpSpPr/>
          <p:nvPr/>
        </p:nvGrpSpPr>
        <p:grpSpPr>
          <a:xfrm rot="18900000">
            <a:off x="3682703" y="2282128"/>
            <a:ext cx="337958" cy="213100"/>
            <a:chOff x="7679006" y="5792679"/>
            <a:chExt cx="337958" cy="337958"/>
          </a:xfrm>
        </p:grpSpPr>
        <p:sp>
          <p:nvSpPr>
            <p:cNvPr id="47" name="Freeform 9">
              <a:extLst>
                <a:ext uri="{FF2B5EF4-FFF2-40B4-BE49-F238E27FC236}">
                  <a16:creationId xmlns:a16="http://schemas.microsoft.com/office/drawing/2014/main" id="{1AD55A4C-480D-DC36-17AC-EB385ED02856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798035" y="5792679"/>
              <a:ext cx="99899" cy="337958"/>
            </a:xfrm>
            <a:custGeom>
              <a:avLst/>
              <a:gdLst>
                <a:gd name="T0" fmla="*/ 53 w 106"/>
                <a:gd name="T1" fmla="*/ 358 h 358"/>
                <a:gd name="T2" fmla="*/ 0 w 106"/>
                <a:gd name="T3" fmla="*/ 306 h 358"/>
                <a:gd name="T4" fmla="*/ 0 w 106"/>
                <a:gd name="T5" fmla="*/ 52 h 358"/>
                <a:gd name="T6" fmla="*/ 53 w 106"/>
                <a:gd name="T7" fmla="*/ 0 h 358"/>
                <a:gd name="T8" fmla="*/ 106 w 106"/>
                <a:gd name="T9" fmla="*/ 52 h 358"/>
                <a:gd name="T10" fmla="*/ 106 w 106"/>
                <a:gd name="T11" fmla="*/ 306 h 358"/>
                <a:gd name="T12" fmla="*/ 53 w 106"/>
                <a:gd name="T13" fmla="*/ 358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" h="358">
                  <a:moveTo>
                    <a:pt x="53" y="358"/>
                  </a:moveTo>
                  <a:cubicBezTo>
                    <a:pt x="24" y="358"/>
                    <a:pt x="0" y="335"/>
                    <a:pt x="0" y="306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2" y="0"/>
                    <a:pt x="106" y="23"/>
                    <a:pt x="106" y="52"/>
                  </a:cubicBezTo>
                  <a:cubicBezTo>
                    <a:pt x="106" y="306"/>
                    <a:pt x="106" y="306"/>
                    <a:pt x="106" y="306"/>
                  </a:cubicBezTo>
                  <a:cubicBezTo>
                    <a:pt x="106" y="335"/>
                    <a:pt x="82" y="358"/>
                    <a:pt x="53" y="358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48" name="Freeform 10">
              <a:extLst>
                <a:ext uri="{FF2B5EF4-FFF2-40B4-BE49-F238E27FC236}">
                  <a16:creationId xmlns:a16="http://schemas.microsoft.com/office/drawing/2014/main" id="{77DE49D1-4563-AA15-0DD2-49C810576490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679006" y="5911708"/>
              <a:ext cx="337958" cy="99899"/>
            </a:xfrm>
            <a:custGeom>
              <a:avLst/>
              <a:gdLst>
                <a:gd name="T0" fmla="*/ 358 w 358"/>
                <a:gd name="T1" fmla="*/ 53 h 106"/>
                <a:gd name="T2" fmla="*/ 306 w 358"/>
                <a:gd name="T3" fmla="*/ 106 h 106"/>
                <a:gd name="T4" fmla="*/ 52 w 358"/>
                <a:gd name="T5" fmla="*/ 106 h 106"/>
                <a:gd name="T6" fmla="*/ 0 w 358"/>
                <a:gd name="T7" fmla="*/ 53 h 106"/>
                <a:gd name="T8" fmla="*/ 52 w 358"/>
                <a:gd name="T9" fmla="*/ 0 h 106"/>
                <a:gd name="T10" fmla="*/ 306 w 358"/>
                <a:gd name="T11" fmla="*/ 0 h 106"/>
                <a:gd name="T12" fmla="*/ 358 w 358"/>
                <a:gd name="T13" fmla="*/ 5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8" h="106">
                  <a:moveTo>
                    <a:pt x="358" y="53"/>
                  </a:moveTo>
                  <a:cubicBezTo>
                    <a:pt x="358" y="82"/>
                    <a:pt x="335" y="106"/>
                    <a:pt x="306" y="106"/>
                  </a:cubicBezTo>
                  <a:cubicBezTo>
                    <a:pt x="52" y="106"/>
                    <a:pt x="52" y="106"/>
                    <a:pt x="52" y="106"/>
                  </a:cubicBezTo>
                  <a:cubicBezTo>
                    <a:pt x="23" y="106"/>
                    <a:pt x="0" y="82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35" y="0"/>
                    <a:pt x="358" y="24"/>
                    <a:pt x="358" y="53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sp>
        <p:nvSpPr>
          <p:cNvPr id="2" name="Rectangle 31">
            <a:extLst>
              <a:ext uri="{FF2B5EF4-FFF2-40B4-BE49-F238E27FC236}">
                <a16:creationId xmlns:a16="http://schemas.microsoft.com/office/drawing/2014/main" id="{1D2E9CC7-0CCC-E030-04AB-941F050F95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36476" y="436425"/>
            <a:ext cx="6266139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vi-VN" altLang="ru-UA" sz="3200" b="1" dirty="0">
                <a:solidFill>
                  <a:srgbClr val="FFFFFF"/>
                </a:solidFill>
                <a:latin typeface="Montserrat SemiBold" panose="00000700000000000000" pitchFamily="50" charset="-52"/>
                <a:ea typeface="Open Sans" panose="020B0606030504020204" pitchFamily="34" charset="0"/>
                <a:cs typeface="Open Sans" panose="020B0606030504020204" pitchFamily="34" charset="0"/>
              </a:rPr>
              <a:t>4.</a:t>
            </a:r>
            <a:r>
              <a:rPr lang="en-US" altLang="ru-UA" sz="3200" b="1" dirty="0" err="1">
                <a:solidFill>
                  <a:srgbClr val="FFFFFF"/>
                </a:solidFill>
                <a:latin typeface="Montserrat SemiBold" panose="00000700000000000000" pitchFamily="50" charset="-52"/>
                <a:ea typeface="Open Sans" panose="020B0606030504020204" pitchFamily="34" charset="0"/>
                <a:cs typeface="Open Sans" panose="020B0606030504020204" pitchFamily="34" charset="0"/>
              </a:rPr>
              <a:t>GestureDetector</a:t>
            </a:r>
            <a:r>
              <a:rPr lang="en-US" altLang="ru-UA" sz="3200" b="1" dirty="0">
                <a:solidFill>
                  <a:srgbClr val="FFFFFF"/>
                </a:solidFill>
                <a:latin typeface="Montserrat SemiBold" panose="00000700000000000000" pitchFamily="50" charset="-52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altLang="ru-UA" sz="3200" b="1" dirty="0" err="1">
                <a:solidFill>
                  <a:srgbClr val="FFFFFF"/>
                </a:solidFill>
                <a:latin typeface="Montserrat SemiBold" panose="00000700000000000000" pitchFamily="50" charset="-52"/>
                <a:ea typeface="Open Sans" panose="020B0606030504020204" pitchFamily="34" charset="0"/>
                <a:cs typeface="Open Sans" panose="020B0606030504020204" pitchFamily="34" charset="0"/>
              </a:rPr>
              <a:t>và</a:t>
            </a:r>
            <a:r>
              <a:rPr lang="en-US" altLang="ru-UA" sz="3200" b="1" dirty="0">
                <a:solidFill>
                  <a:srgbClr val="FFFFFF"/>
                </a:solidFill>
                <a:latin typeface="Montserrat SemiBold" panose="00000700000000000000" pitchFamily="50" charset="-52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altLang="ru-UA" sz="3200" b="1" dirty="0" err="1">
                <a:solidFill>
                  <a:srgbClr val="FFFFFF"/>
                </a:solidFill>
                <a:latin typeface="Montserrat SemiBold" panose="00000700000000000000" pitchFamily="50" charset="-52"/>
                <a:ea typeface="Open Sans" panose="020B0606030504020204" pitchFamily="34" charset="0"/>
                <a:cs typeface="Open Sans" panose="020B0606030504020204" pitchFamily="34" charset="0"/>
              </a:rPr>
              <a:t>InkWell</a:t>
            </a:r>
            <a:endParaRPr lang="ru-UA" altLang="ru-UA" sz="3200" b="1" dirty="0">
              <a:solidFill>
                <a:schemeClr val="bg2"/>
              </a:solidFill>
              <a:latin typeface="Montserrat" panose="00000500000000000000" pitchFamily="50" charset="-52"/>
            </a:endParaRPr>
          </a:p>
        </p:txBody>
      </p:sp>
      <p:pic>
        <p:nvPicPr>
          <p:cNvPr id="2050" name="Picture 2" descr="Mở ảnh">
            <a:extLst>
              <a:ext uri="{FF2B5EF4-FFF2-40B4-BE49-F238E27FC236}">
                <a16:creationId xmlns:a16="http://schemas.microsoft.com/office/drawing/2014/main" id="{8289938A-ACB1-0C4F-0FBA-9CDA8B36E8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8801" y="1674044"/>
            <a:ext cx="1590675" cy="1209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2512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4.58333E-6 -4.81481E-6 L -0.00026 0.19352 " pathEditMode="relative" rAng="0" ptsTypes="AA">
                                      <p:cBhvr>
                                        <p:cTn id="9" dur="6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9676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-4.07407E-6 L -0.00117 0.19653 " pathEditMode="relative" rAng="0" ptsTypes="AA">
                                      <p:cBhvr>
                                        <p:cTn id="14" dur="6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" y="9815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repeatCount="indefinite" autoRev="1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1.45833E-6 -0.02755 L -0.11393 -0.02755 " pathEditMode="relative" rAng="0" ptsTypes="AA">
                                      <p:cBhvr>
                                        <p:cTn id="19" dur="6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03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repeatCount="indefinite" autoRev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2.70833E-6 -0.02754 L -2.70833E-6 -0.13333 " pathEditMode="relative" rAng="0" ptsTypes="AA">
                                      <p:cBhvr>
                                        <p:cTn id="24" dur="6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301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9" dur="5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2" grpId="1" animBg="1"/>
      <p:bldP spid="40" grpId="0" animBg="1"/>
      <p:bldP spid="40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72CEE2-7175-8862-09AA-9703ADB990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9EFDBC22-F59F-46FF-4CB2-AF7B3F0372F2}"/>
              </a:ext>
            </a:extLst>
          </p:cNvPr>
          <p:cNvGrpSpPr/>
          <p:nvPr/>
        </p:nvGrpSpPr>
        <p:grpSpPr>
          <a:xfrm>
            <a:off x="5599594" y="1882126"/>
            <a:ext cx="2248993" cy="2242428"/>
            <a:chOff x="6772802" y="1406220"/>
            <a:chExt cx="2248993" cy="2242428"/>
          </a:xfrm>
        </p:grpSpPr>
        <p:sp>
          <p:nvSpPr>
            <p:cNvPr id="24" name="Oval 7">
              <a:extLst>
                <a:ext uri="{FF2B5EF4-FFF2-40B4-BE49-F238E27FC236}">
                  <a16:creationId xmlns:a16="http://schemas.microsoft.com/office/drawing/2014/main" id="{4D28EB8A-CFF7-DD75-088D-6094B9DE1A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72802" y="1406220"/>
              <a:ext cx="2248993" cy="2242428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  <a:effectLst>
              <a:softEdge rad="6985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21" name="Oval 7">
              <a:extLst>
                <a:ext uri="{FF2B5EF4-FFF2-40B4-BE49-F238E27FC236}">
                  <a16:creationId xmlns:a16="http://schemas.microsoft.com/office/drawing/2014/main" id="{BF2DF6DC-702A-10A6-7007-0266DA5421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18460" y="1579953"/>
              <a:ext cx="1315298" cy="1311458"/>
            </a:xfrm>
            <a:prstGeom prst="ellipse">
              <a:avLst/>
            </a:prstGeom>
            <a:gradFill flip="none" rotWithShape="1">
              <a:gsLst>
                <a:gs pos="100000">
                  <a:schemeClr val="accent4">
                    <a:lumMod val="75000"/>
                  </a:schemeClr>
                </a:gs>
                <a:gs pos="23000">
                  <a:schemeClr val="accent6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</p:grpSp>
      <p:sp>
        <p:nvSpPr>
          <p:cNvPr id="8" name="Rectangle 8">
            <a:extLst>
              <a:ext uri="{FF2B5EF4-FFF2-40B4-BE49-F238E27FC236}">
                <a16:creationId xmlns:a16="http://schemas.microsoft.com/office/drawing/2014/main" id="{ED050131-C4C7-E9BB-BE7D-537405DF57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-25445" y="1464919"/>
            <a:ext cx="6610350" cy="4884738"/>
          </a:xfrm>
          <a:prstGeom prst="rect">
            <a:avLst/>
          </a:prstGeom>
          <a:gradFill>
            <a:gsLst>
              <a:gs pos="0">
                <a:srgbClr val="1DDAFE"/>
              </a:gs>
              <a:gs pos="100000">
                <a:srgbClr val="925AE8"/>
              </a:gs>
            </a:gsLst>
            <a:lin ang="2700000" scaled="0"/>
          </a:gradFill>
          <a:ln w="9525">
            <a:noFill/>
            <a:round/>
            <a:headEnd/>
            <a:tailEnd/>
          </a:ln>
          <a:effectLst>
            <a:outerShdw blurRad="381000" dist="381000" dir="2700000" algn="tl" rotWithShape="0">
              <a:schemeClr val="accent3">
                <a:lumMod val="75000"/>
                <a:alpha val="25000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22" name="Blur_Sphere">
            <a:extLst>
              <a:ext uri="{FF2B5EF4-FFF2-40B4-BE49-F238E27FC236}">
                <a16:creationId xmlns:a16="http://schemas.microsoft.com/office/drawing/2014/main" id="{74D0B3BE-9E4F-6F29-62F2-47E76C99CDDD}"/>
              </a:ext>
            </a:extLst>
          </p:cNvPr>
          <p:cNvSpPr/>
          <p:nvPr/>
        </p:nvSpPr>
        <p:spPr>
          <a:xfrm>
            <a:off x="5645001" y="1797451"/>
            <a:ext cx="1159496" cy="1852806"/>
          </a:xfrm>
          <a:custGeom>
            <a:avLst/>
            <a:gdLst>
              <a:gd name="connsiteX0" fmla="*/ 618292 w 784147"/>
              <a:gd name="connsiteY0" fmla="*/ 0 h 1232974"/>
              <a:gd name="connsiteX1" fmla="*/ 742899 w 784147"/>
              <a:gd name="connsiteY1" fmla="*/ 12525 h 1232974"/>
              <a:gd name="connsiteX2" fmla="*/ 784147 w 784147"/>
              <a:gd name="connsiteY2" fmla="*/ 25292 h 1232974"/>
              <a:gd name="connsiteX3" fmla="*/ 784147 w 784147"/>
              <a:gd name="connsiteY3" fmla="*/ 1207683 h 1232974"/>
              <a:gd name="connsiteX4" fmla="*/ 742899 w 784147"/>
              <a:gd name="connsiteY4" fmla="*/ 1220449 h 1232974"/>
              <a:gd name="connsiteX5" fmla="*/ 618292 w 784147"/>
              <a:gd name="connsiteY5" fmla="*/ 1232974 h 1232974"/>
              <a:gd name="connsiteX6" fmla="*/ 0 w 784147"/>
              <a:gd name="connsiteY6" fmla="*/ 616487 h 1232974"/>
              <a:gd name="connsiteX7" fmla="*/ 618292 w 784147"/>
              <a:gd name="connsiteY7" fmla="*/ 0 h 1232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4147" h="1232974">
                <a:moveTo>
                  <a:pt x="618292" y="0"/>
                </a:moveTo>
                <a:cubicBezTo>
                  <a:pt x="660976" y="0"/>
                  <a:pt x="702650" y="4313"/>
                  <a:pt x="742899" y="12525"/>
                </a:cubicBezTo>
                <a:lnTo>
                  <a:pt x="784147" y="25292"/>
                </a:lnTo>
                <a:lnTo>
                  <a:pt x="784147" y="1207683"/>
                </a:lnTo>
                <a:lnTo>
                  <a:pt x="742899" y="1220449"/>
                </a:lnTo>
                <a:cubicBezTo>
                  <a:pt x="702650" y="1228661"/>
                  <a:pt x="660976" y="1232974"/>
                  <a:pt x="618292" y="1232974"/>
                </a:cubicBezTo>
                <a:cubicBezTo>
                  <a:pt x="276819" y="1232974"/>
                  <a:pt x="0" y="956963"/>
                  <a:pt x="0" y="616487"/>
                </a:cubicBezTo>
                <a:cubicBezTo>
                  <a:pt x="0" y="276011"/>
                  <a:pt x="276819" y="0"/>
                  <a:pt x="618292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4">
                  <a:lumMod val="75000"/>
                  <a:alpha val="60000"/>
                </a:schemeClr>
              </a:gs>
              <a:gs pos="23000">
                <a:schemeClr val="accent6">
                  <a:alpha val="6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2159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40" name="Oval 23">
            <a:extLst>
              <a:ext uri="{FF2B5EF4-FFF2-40B4-BE49-F238E27FC236}">
                <a16:creationId xmlns:a16="http://schemas.microsoft.com/office/drawing/2014/main" id="{5891C234-7696-49D2-90F7-3D96A279A3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41264" y="5047719"/>
            <a:ext cx="1216000" cy="1219387"/>
          </a:xfrm>
          <a:prstGeom prst="ellipse">
            <a:avLst/>
          </a:prstGeom>
          <a:gradFill flip="none" rotWithShape="1">
            <a:gsLst>
              <a:gs pos="100000">
                <a:schemeClr val="accent3"/>
              </a:gs>
              <a:gs pos="23000">
                <a:schemeClr val="accent1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3175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9" name="Rectangle 9">
            <a:extLst>
              <a:ext uri="{FF2B5EF4-FFF2-40B4-BE49-F238E27FC236}">
                <a16:creationId xmlns:a16="http://schemas.microsoft.com/office/drawing/2014/main" id="{C2A5A42F-BC60-4AA5-577D-6A2C40049C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-25445" y="1464919"/>
            <a:ext cx="6610350" cy="4884738"/>
          </a:xfrm>
          <a:prstGeom prst="rect">
            <a:avLst/>
          </a:prstGeom>
          <a:gradFill>
            <a:gsLst>
              <a:gs pos="0">
                <a:srgbClr val="FFFFFF">
                  <a:alpha val="11000"/>
                </a:srgbClr>
              </a:gs>
              <a:gs pos="100000">
                <a:srgbClr val="FFFFFF">
                  <a:alpha val="21000"/>
                </a:srgbClr>
              </a:gs>
            </a:gsLst>
            <a:lin ang="2700000" scaled="0"/>
          </a:gradFill>
          <a:ln w="9525">
            <a:noFill/>
            <a:round/>
            <a:headEnd/>
            <a:tailEnd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F7FDE633-6EA0-0879-F10B-32B8B3A21F81}"/>
              </a:ext>
            </a:extLst>
          </p:cNvPr>
          <p:cNvSpPr>
            <a:spLocks noEditPoints="1"/>
          </p:cNvSpPr>
          <p:nvPr/>
        </p:nvSpPr>
        <p:spPr bwMode="auto">
          <a:xfrm>
            <a:off x="-33383" y="1456981"/>
            <a:ext cx="6623050" cy="4900613"/>
          </a:xfrm>
          <a:custGeom>
            <a:avLst/>
            <a:gdLst>
              <a:gd name="T0" fmla="*/ 4172 w 4172"/>
              <a:gd name="T1" fmla="*/ 3087 h 3087"/>
              <a:gd name="T2" fmla="*/ 0 w 4172"/>
              <a:gd name="T3" fmla="*/ 3087 h 3087"/>
              <a:gd name="T4" fmla="*/ 0 w 4172"/>
              <a:gd name="T5" fmla="*/ 0 h 3087"/>
              <a:gd name="T6" fmla="*/ 4172 w 4172"/>
              <a:gd name="T7" fmla="*/ 0 h 3087"/>
              <a:gd name="T8" fmla="*/ 4172 w 4172"/>
              <a:gd name="T9" fmla="*/ 3087 h 3087"/>
              <a:gd name="T10" fmla="*/ 10 w 4172"/>
              <a:gd name="T11" fmla="*/ 3078 h 3087"/>
              <a:gd name="T12" fmla="*/ 4164 w 4172"/>
              <a:gd name="T13" fmla="*/ 3078 h 3087"/>
              <a:gd name="T14" fmla="*/ 4164 w 4172"/>
              <a:gd name="T15" fmla="*/ 10 h 3087"/>
              <a:gd name="T16" fmla="*/ 10 w 4172"/>
              <a:gd name="T17" fmla="*/ 10 h 3087"/>
              <a:gd name="T18" fmla="*/ 10 w 4172"/>
              <a:gd name="T19" fmla="*/ 3078 h 30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172" h="3087">
                <a:moveTo>
                  <a:pt x="4172" y="3087"/>
                </a:moveTo>
                <a:lnTo>
                  <a:pt x="0" y="3087"/>
                </a:lnTo>
                <a:lnTo>
                  <a:pt x="0" y="0"/>
                </a:lnTo>
                <a:lnTo>
                  <a:pt x="4172" y="0"/>
                </a:lnTo>
                <a:lnTo>
                  <a:pt x="4172" y="3087"/>
                </a:lnTo>
                <a:close/>
                <a:moveTo>
                  <a:pt x="10" y="3078"/>
                </a:moveTo>
                <a:lnTo>
                  <a:pt x="4164" y="3078"/>
                </a:lnTo>
                <a:lnTo>
                  <a:pt x="4164" y="10"/>
                </a:lnTo>
                <a:lnTo>
                  <a:pt x="10" y="10"/>
                </a:lnTo>
                <a:lnTo>
                  <a:pt x="10" y="3078"/>
                </a:lnTo>
                <a:close/>
              </a:path>
            </a:pathLst>
          </a:custGeom>
          <a:gradFill>
            <a:gsLst>
              <a:gs pos="0">
                <a:srgbClr val="FFFFFF">
                  <a:alpha val="33000"/>
                </a:srgbClr>
              </a:gs>
              <a:gs pos="82000">
                <a:srgbClr val="FFFFFF">
                  <a:alpha val="0"/>
                </a:srgbClr>
              </a:gs>
            </a:gsLst>
            <a:lin ang="2700000" scaled="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36F4A4DD-7432-F23B-B5A6-EDA2CB72620D}"/>
              </a:ext>
            </a:extLst>
          </p:cNvPr>
          <p:cNvGrpSpPr/>
          <p:nvPr/>
        </p:nvGrpSpPr>
        <p:grpSpPr>
          <a:xfrm>
            <a:off x="-621649" y="5427757"/>
            <a:ext cx="2396050" cy="2389054"/>
            <a:chOff x="551559" y="4354644"/>
            <a:chExt cx="2396050" cy="2389054"/>
          </a:xfrm>
        </p:grpSpPr>
        <p:sp>
          <p:nvSpPr>
            <p:cNvPr id="31" name="Oval 7">
              <a:extLst>
                <a:ext uri="{FF2B5EF4-FFF2-40B4-BE49-F238E27FC236}">
                  <a16:creationId xmlns:a16="http://schemas.microsoft.com/office/drawing/2014/main" id="{E184AF25-7BB7-40E6-7CF7-BBFD7E0C1C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59" y="4354644"/>
              <a:ext cx="2396050" cy="2389054"/>
            </a:xfrm>
            <a:prstGeom prst="ellipse">
              <a:avLst/>
            </a:prstGeom>
            <a:gradFill flip="none" rotWithShape="1">
              <a:gsLst>
                <a:gs pos="100000">
                  <a:schemeClr val="accent3">
                    <a:lumMod val="50000"/>
                  </a:schemeClr>
                </a:gs>
                <a:gs pos="23000">
                  <a:schemeClr val="accent3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softEdge rad="6477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9AF02227-3A2E-CB7A-4C5E-AF2D19CB53FC}"/>
                </a:ext>
              </a:extLst>
            </p:cNvPr>
            <p:cNvGrpSpPr/>
            <p:nvPr/>
          </p:nvGrpSpPr>
          <p:grpSpPr>
            <a:xfrm>
              <a:off x="623992" y="4478846"/>
              <a:ext cx="1697405" cy="1614661"/>
              <a:chOff x="623992" y="4478846"/>
              <a:chExt cx="1697405" cy="1614661"/>
            </a:xfrm>
          </p:grpSpPr>
          <p:sp>
            <p:nvSpPr>
              <p:cNvPr id="33" name="Oval 7">
                <a:extLst>
                  <a:ext uri="{FF2B5EF4-FFF2-40B4-BE49-F238E27FC236}">
                    <a16:creationId xmlns:a16="http://schemas.microsoft.com/office/drawing/2014/main" id="{6C949B51-3A75-091E-9B4A-E41D3617F2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0358" y="4527056"/>
                <a:ext cx="1571039" cy="1566451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75000"/>
                    </a:schemeClr>
                  </a:gs>
                  <a:gs pos="23000">
                    <a:schemeClr val="accent3">
                      <a:lumMod val="60000"/>
                      <a:lumOff val="40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>
                  <a:solidFill>
                    <a:schemeClr val="lt1"/>
                  </a:solidFill>
                </a:endParaRPr>
              </a:p>
            </p:txBody>
          </p:sp>
          <p:sp>
            <p:nvSpPr>
              <p:cNvPr id="34" name="Oval 7">
                <a:extLst>
                  <a:ext uri="{FF2B5EF4-FFF2-40B4-BE49-F238E27FC236}">
                    <a16:creationId xmlns:a16="http://schemas.microsoft.com/office/drawing/2014/main" id="{843C3192-C9E3-F83C-E5BA-BA048F7A9A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8900000">
                <a:off x="623992" y="4478846"/>
                <a:ext cx="1508823" cy="1220581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20000"/>
                      <a:lumOff val="80000"/>
                      <a:alpha val="85000"/>
                    </a:schemeClr>
                  </a:gs>
                  <a:gs pos="0">
                    <a:schemeClr val="accent3">
                      <a:lumMod val="20000"/>
                      <a:lumOff val="8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  <a:effectLst>
                <a:softEdge rad="241300"/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</p:grpSp>
      </p:grpSp>
      <p:pic>
        <p:nvPicPr>
          <p:cNvPr id="2" name="Picture Placeholder 2" descr="A close up of a name&#10;&#10;AI-generated content may be incorrect.">
            <a:extLst>
              <a:ext uri="{FF2B5EF4-FFF2-40B4-BE49-F238E27FC236}">
                <a16:creationId xmlns:a16="http://schemas.microsoft.com/office/drawing/2014/main" id="{C4B3D01E-D2FD-05D1-4D0A-1C0860F2CA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29" r="-2321"/>
          <a:stretch>
            <a:fillRect/>
          </a:stretch>
        </p:blipFill>
        <p:spPr>
          <a:xfrm>
            <a:off x="6849904" y="4054743"/>
            <a:ext cx="5144936" cy="1142516"/>
          </a:xfrm>
          <a:prstGeom prst="round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9C62AD5-B2C5-6D23-92BF-4783DDFB53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06" t="19154" r="15794" b="20002"/>
          <a:stretch>
            <a:fillRect/>
          </a:stretch>
        </p:blipFill>
        <p:spPr>
          <a:xfrm>
            <a:off x="399913" y="2087739"/>
            <a:ext cx="5322080" cy="3512430"/>
          </a:xfrm>
          <a:prstGeom prst="roundRect">
            <a:avLst/>
          </a:prstGeom>
        </p:spPr>
      </p:pic>
      <p:sp>
        <p:nvSpPr>
          <p:cNvPr id="71" name="Rectangle 31">
            <a:extLst>
              <a:ext uri="{FF2B5EF4-FFF2-40B4-BE49-F238E27FC236}">
                <a16:creationId xmlns:a16="http://schemas.microsoft.com/office/drawing/2014/main" id="{BE0FB573-46AE-CC56-2D66-70B3FD63A7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40376" y="391262"/>
            <a:ext cx="520976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ru-UA" sz="3200" b="1">
                <a:solidFill>
                  <a:schemeClr val="bg2"/>
                </a:solidFill>
                <a:latin typeface="Montserrat" panose="00000500000000000000" pitchFamily="50" charset="-52"/>
              </a:rPr>
              <a:t>1. Cấu trúc của TextField</a:t>
            </a:r>
            <a:endParaRPr lang="ru-UA" altLang="ru-UA" sz="3200" b="1">
              <a:solidFill>
                <a:schemeClr val="bg2"/>
              </a:solidFill>
              <a:latin typeface="Montserrat" panose="00000500000000000000" pitchFamily="50" charset="-52"/>
            </a:endParaRPr>
          </a:p>
        </p:txBody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644E7369-6682-0C04-BFD9-22DF2AFB34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5048" y="2822261"/>
            <a:ext cx="4974648" cy="1016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58699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0E3BE2-3E05-E1F5-33EC-3B33CB6D07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4BF640FE-4970-7B59-E0A1-D198C5CF08D1}"/>
              </a:ext>
            </a:extLst>
          </p:cNvPr>
          <p:cNvGrpSpPr/>
          <p:nvPr/>
        </p:nvGrpSpPr>
        <p:grpSpPr>
          <a:xfrm>
            <a:off x="8477655" y="2216449"/>
            <a:ext cx="2248993" cy="2242428"/>
            <a:chOff x="6772802" y="1406220"/>
            <a:chExt cx="2248993" cy="2242428"/>
          </a:xfrm>
        </p:grpSpPr>
        <p:sp>
          <p:nvSpPr>
            <p:cNvPr id="24" name="Oval 7">
              <a:extLst>
                <a:ext uri="{FF2B5EF4-FFF2-40B4-BE49-F238E27FC236}">
                  <a16:creationId xmlns:a16="http://schemas.microsoft.com/office/drawing/2014/main" id="{1AC2E4EA-CFD0-E2BC-1B49-76121AFFFE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72802" y="1406220"/>
              <a:ext cx="2248993" cy="2242428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  <a:effectLst>
              <a:softEdge rad="6985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21" name="Oval 7">
              <a:extLst>
                <a:ext uri="{FF2B5EF4-FFF2-40B4-BE49-F238E27FC236}">
                  <a16:creationId xmlns:a16="http://schemas.microsoft.com/office/drawing/2014/main" id="{2937BE97-641A-E98C-BA52-CECDB21613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18460" y="1579953"/>
              <a:ext cx="1315298" cy="1311458"/>
            </a:xfrm>
            <a:prstGeom prst="ellipse">
              <a:avLst/>
            </a:prstGeom>
            <a:gradFill flip="none" rotWithShape="1">
              <a:gsLst>
                <a:gs pos="100000">
                  <a:schemeClr val="accent4">
                    <a:lumMod val="75000"/>
                  </a:schemeClr>
                </a:gs>
                <a:gs pos="23000">
                  <a:schemeClr val="accent6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</p:grpSp>
      <p:sp>
        <p:nvSpPr>
          <p:cNvPr id="22" name="Blur_Sphere">
            <a:extLst>
              <a:ext uri="{FF2B5EF4-FFF2-40B4-BE49-F238E27FC236}">
                <a16:creationId xmlns:a16="http://schemas.microsoft.com/office/drawing/2014/main" id="{3078F06E-3715-7AB6-144C-4A1FD0170EEA}"/>
              </a:ext>
            </a:extLst>
          </p:cNvPr>
          <p:cNvSpPr/>
          <p:nvPr/>
        </p:nvSpPr>
        <p:spPr>
          <a:xfrm>
            <a:off x="8523062" y="2131774"/>
            <a:ext cx="1159496" cy="1168289"/>
          </a:xfrm>
          <a:custGeom>
            <a:avLst/>
            <a:gdLst>
              <a:gd name="connsiteX0" fmla="*/ 618292 w 784147"/>
              <a:gd name="connsiteY0" fmla="*/ 0 h 1232974"/>
              <a:gd name="connsiteX1" fmla="*/ 742899 w 784147"/>
              <a:gd name="connsiteY1" fmla="*/ 12525 h 1232974"/>
              <a:gd name="connsiteX2" fmla="*/ 784147 w 784147"/>
              <a:gd name="connsiteY2" fmla="*/ 25292 h 1232974"/>
              <a:gd name="connsiteX3" fmla="*/ 784147 w 784147"/>
              <a:gd name="connsiteY3" fmla="*/ 1207683 h 1232974"/>
              <a:gd name="connsiteX4" fmla="*/ 742899 w 784147"/>
              <a:gd name="connsiteY4" fmla="*/ 1220449 h 1232974"/>
              <a:gd name="connsiteX5" fmla="*/ 618292 w 784147"/>
              <a:gd name="connsiteY5" fmla="*/ 1232974 h 1232974"/>
              <a:gd name="connsiteX6" fmla="*/ 0 w 784147"/>
              <a:gd name="connsiteY6" fmla="*/ 616487 h 1232974"/>
              <a:gd name="connsiteX7" fmla="*/ 618292 w 784147"/>
              <a:gd name="connsiteY7" fmla="*/ 0 h 1232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4147" h="1232974">
                <a:moveTo>
                  <a:pt x="618292" y="0"/>
                </a:moveTo>
                <a:cubicBezTo>
                  <a:pt x="660976" y="0"/>
                  <a:pt x="702650" y="4313"/>
                  <a:pt x="742899" y="12525"/>
                </a:cubicBezTo>
                <a:lnTo>
                  <a:pt x="784147" y="25292"/>
                </a:lnTo>
                <a:lnTo>
                  <a:pt x="784147" y="1207683"/>
                </a:lnTo>
                <a:lnTo>
                  <a:pt x="742899" y="1220449"/>
                </a:lnTo>
                <a:cubicBezTo>
                  <a:pt x="702650" y="1228661"/>
                  <a:pt x="660976" y="1232974"/>
                  <a:pt x="618292" y="1232974"/>
                </a:cubicBezTo>
                <a:cubicBezTo>
                  <a:pt x="276819" y="1232974"/>
                  <a:pt x="0" y="956963"/>
                  <a:pt x="0" y="616487"/>
                </a:cubicBezTo>
                <a:cubicBezTo>
                  <a:pt x="0" y="276011"/>
                  <a:pt x="276819" y="0"/>
                  <a:pt x="618292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4">
                  <a:lumMod val="75000"/>
                  <a:alpha val="60000"/>
                </a:schemeClr>
              </a:gs>
              <a:gs pos="23000">
                <a:schemeClr val="accent6">
                  <a:alpha val="6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2159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40" name="Oval 23">
            <a:extLst>
              <a:ext uri="{FF2B5EF4-FFF2-40B4-BE49-F238E27FC236}">
                <a16:creationId xmlns:a16="http://schemas.microsoft.com/office/drawing/2014/main" id="{AE263CA4-E353-AD7E-8A6F-C326FF747D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19325" y="5382042"/>
            <a:ext cx="1216000" cy="1219387"/>
          </a:xfrm>
          <a:prstGeom prst="ellipse">
            <a:avLst/>
          </a:prstGeom>
          <a:gradFill flip="none" rotWithShape="1">
            <a:gsLst>
              <a:gs pos="100000">
                <a:schemeClr val="accent3"/>
              </a:gs>
              <a:gs pos="23000">
                <a:schemeClr val="accent1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3175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B2F4246-D555-0C5E-4ADD-35B2268BAE2A}"/>
              </a:ext>
            </a:extLst>
          </p:cNvPr>
          <p:cNvGrpSpPr/>
          <p:nvPr/>
        </p:nvGrpSpPr>
        <p:grpSpPr>
          <a:xfrm>
            <a:off x="2023904" y="4994557"/>
            <a:ext cx="2396050" cy="2389054"/>
            <a:chOff x="551559" y="4354644"/>
            <a:chExt cx="2396050" cy="2389054"/>
          </a:xfrm>
        </p:grpSpPr>
        <p:sp>
          <p:nvSpPr>
            <p:cNvPr id="31" name="Oval 7">
              <a:extLst>
                <a:ext uri="{FF2B5EF4-FFF2-40B4-BE49-F238E27FC236}">
                  <a16:creationId xmlns:a16="http://schemas.microsoft.com/office/drawing/2014/main" id="{9B65E6BB-3C56-12D6-6CEA-B4CD512573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59" y="4354644"/>
              <a:ext cx="2396050" cy="2389054"/>
            </a:xfrm>
            <a:prstGeom prst="ellipse">
              <a:avLst/>
            </a:prstGeom>
            <a:gradFill flip="none" rotWithShape="1">
              <a:gsLst>
                <a:gs pos="100000">
                  <a:schemeClr val="accent3">
                    <a:lumMod val="50000"/>
                  </a:schemeClr>
                </a:gs>
                <a:gs pos="23000">
                  <a:schemeClr val="accent3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softEdge rad="6477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A4B1B142-1F1E-61EC-D70C-35A0FF4C718F}"/>
                </a:ext>
              </a:extLst>
            </p:cNvPr>
            <p:cNvGrpSpPr/>
            <p:nvPr/>
          </p:nvGrpSpPr>
          <p:grpSpPr>
            <a:xfrm>
              <a:off x="623992" y="4478846"/>
              <a:ext cx="1697405" cy="1614661"/>
              <a:chOff x="623992" y="4478846"/>
              <a:chExt cx="1697405" cy="1614661"/>
            </a:xfrm>
          </p:grpSpPr>
          <p:sp>
            <p:nvSpPr>
              <p:cNvPr id="33" name="Oval 7">
                <a:extLst>
                  <a:ext uri="{FF2B5EF4-FFF2-40B4-BE49-F238E27FC236}">
                    <a16:creationId xmlns:a16="http://schemas.microsoft.com/office/drawing/2014/main" id="{0AE8427A-6361-1558-FBF3-84E9E84683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0358" y="4527056"/>
                <a:ext cx="1571039" cy="1566451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75000"/>
                    </a:schemeClr>
                  </a:gs>
                  <a:gs pos="23000">
                    <a:schemeClr val="accent3">
                      <a:lumMod val="60000"/>
                      <a:lumOff val="40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>
                  <a:solidFill>
                    <a:schemeClr val="lt1"/>
                  </a:solidFill>
                </a:endParaRPr>
              </a:p>
            </p:txBody>
          </p:sp>
          <p:sp>
            <p:nvSpPr>
              <p:cNvPr id="34" name="Oval 7">
                <a:extLst>
                  <a:ext uri="{FF2B5EF4-FFF2-40B4-BE49-F238E27FC236}">
                    <a16:creationId xmlns:a16="http://schemas.microsoft.com/office/drawing/2014/main" id="{47F66ACA-4375-2330-286A-15BA02AB3A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8900000">
                <a:off x="623992" y="4478846"/>
                <a:ext cx="1508823" cy="1220581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20000"/>
                      <a:lumOff val="80000"/>
                      <a:alpha val="85000"/>
                    </a:schemeClr>
                  </a:gs>
                  <a:gs pos="0">
                    <a:schemeClr val="accent3">
                      <a:lumMod val="20000"/>
                      <a:lumOff val="8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  <a:effectLst>
                <a:softEdge rad="241300"/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</p:grp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B4D86593-C1A9-A44F-69C4-FD61C825E1A1}"/>
              </a:ext>
            </a:extLst>
          </p:cNvPr>
          <p:cNvGrpSpPr/>
          <p:nvPr/>
        </p:nvGrpSpPr>
        <p:grpSpPr>
          <a:xfrm rot="18900000">
            <a:off x="3682703" y="2488606"/>
            <a:ext cx="337958" cy="213100"/>
            <a:chOff x="7679006" y="5792679"/>
            <a:chExt cx="337958" cy="337958"/>
          </a:xfrm>
        </p:grpSpPr>
        <p:sp>
          <p:nvSpPr>
            <p:cNvPr id="47" name="Freeform 9">
              <a:extLst>
                <a:ext uri="{FF2B5EF4-FFF2-40B4-BE49-F238E27FC236}">
                  <a16:creationId xmlns:a16="http://schemas.microsoft.com/office/drawing/2014/main" id="{B911AD16-2B2D-7596-A4D1-30BBDD8B7714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798035" y="5792679"/>
              <a:ext cx="99899" cy="337958"/>
            </a:xfrm>
            <a:custGeom>
              <a:avLst/>
              <a:gdLst>
                <a:gd name="T0" fmla="*/ 53 w 106"/>
                <a:gd name="T1" fmla="*/ 358 h 358"/>
                <a:gd name="T2" fmla="*/ 0 w 106"/>
                <a:gd name="T3" fmla="*/ 306 h 358"/>
                <a:gd name="T4" fmla="*/ 0 w 106"/>
                <a:gd name="T5" fmla="*/ 52 h 358"/>
                <a:gd name="T6" fmla="*/ 53 w 106"/>
                <a:gd name="T7" fmla="*/ 0 h 358"/>
                <a:gd name="T8" fmla="*/ 106 w 106"/>
                <a:gd name="T9" fmla="*/ 52 h 358"/>
                <a:gd name="T10" fmla="*/ 106 w 106"/>
                <a:gd name="T11" fmla="*/ 306 h 358"/>
                <a:gd name="T12" fmla="*/ 53 w 106"/>
                <a:gd name="T13" fmla="*/ 358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" h="358">
                  <a:moveTo>
                    <a:pt x="53" y="358"/>
                  </a:moveTo>
                  <a:cubicBezTo>
                    <a:pt x="24" y="358"/>
                    <a:pt x="0" y="335"/>
                    <a:pt x="0" y="306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2" y="0"/>
                    <a:pt x="106" y="23"/>
                    <a:pt x="106" y="52"/>
                  </a:cubicBezTo>
                  <a:cubicBezTo>
                    <a:pt x="106" y="306"/>
                    <a:pt x="106" y="306"/>
                    <a:pt x="106" y="306"/>
                  </a:cubicBezTo>
                  <a:cubicBezTo>
                    <a:pt x="106" y="335"/>
                    <a:pt x="82" y="358"/>
                    <a:pt x="53" y="358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48" name="Freeform 10">
              <a:extLst>
                <a:ext uri="{FF2B5EF4-FFF2-40B4-BE49-F238E27FC236}">
                  <a16:creationId xmlns:a16="http://schemas.microsoft.com/office/drawing/2014/main" id="{14020D68-7F58-0A2F-A217-4844CD1DF531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679006" y="5911708"/>
              <a:ext cx="337958" cy="99899"/>
            </a:xfrm>
            <a:custGeom>
              <a:avLst/>
              <a:gdLst>
                <a:gd name="T0" fmla="*/ 358 w 358"/>
                <a:gd name="T1" fmla="*/ 53 h 106"/>
                <a:gd name="T2" fmla="*/ 306 w 358"/>
                <a:gd name="T3" fmla="*/ 106 h 106"/>
                <a:gd name="T4" fmla="*/ 52 w 358"/>
                <a:gd name="T5" fmla="*/ 106 h 106"/>
                <a:gd name="T6" fmla="*/ 0 w 358"/>
                <a:gd name="T7" fmla="*/ 53 h 106"/>
                <a:gd name="T8" fmla="*/ 52 w 358"/>
                <a:gd name="T9" fmla="*/ 0 h 106"/>
                <a:gd name="T10" fmla="*/ 306 w 358"/>
                <a:gd name="T11" fmla="*/ 0 h 106"/>
                <a:gd name="T12" fmla="*/ 358 w 358"/>
                <a:gd name="T13" fmla="*/ 5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8" h="106">
                  <a:moveTo>
                    <a:pt x="358" y="53"/>
                  </a:moveTo>
                  <a:cubicBezTo>
                    <a:pt x="358" y="82"/>
                    <a:pt x="335" y="106"/>
                    <a:pt x="306" y="106"/>
                  </a:cubicBezTo>
                  <a:cubicBezTo>
                    <a:pt x="52" y="106"/>
                    <a:pt x="52" y="106"/>
                    <a:pt x="52" y="106"/>
                  </a:cubicBezTo>
                  <a:cubicBezTo>
                    <a:pt x="23" y="106"/>
                    <a:pt x="0" y="82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35" y="0"/>
                    <a:pt x="358" y="24"/>
                    <a:pt x="358" y="53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sp>
        <p:nvSpPr>
          <p:cNvPr id="2" name="Rectangle 31">
            <a:extLst>
              <a:ext uri="{FF2B5EF4-FFF2-40B4-BE49-F238E27FC236}">
                <a16:creationId xmlns:a16="http://schemas.microsoft.com/office/drawing/2014/main" id="{3C1F9008-EA2C-C532-E8C9-364210C98A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46871" y="154956"/>
            <a:ext cx="7221529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ru-UA" sz="3200" b="1">
                <a:solidFill>
                  <a:schemeClr val="bg2"/>
                </a:solidFill>
                <a:latin typeface="Montserrat" panose="00000500000000000000" pitchFamily="50" charset="-52"/>
              </a:rPr>
              <a:t>3. Switch, Checkbox, Radio, Slider</a:t>
            </a:r>
            <a:endParaRPr lang="ru-UA" altLang="ru-UA" sz="3200" b="1">
              <a:solidFill>
                <a:schemeClr val="bg2"/>
              </a:solidFill>
              <a:latin typeface="Montserrat" panose="00000500000000000000" pitchFamily="50" charset="-52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783B4BF-FE28-C75C-8D87-98B369EAE9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0688247"/>
              </p:ext>
            </p:extLst>
          </p:nvPr>
        </p:nvGraphicFramePr>
        <p:xfrm>
          <a:off x="5505630" y="681591"/>
          <a:ext cx="6645941" cy="5596224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988682">
                  <a:extLst>
                    <a:ext uri="{9D8B030D-6E8A-4147-A177-3AD203B41FA5}">
                      <a16:colId xmlns:a16="http://schemas.microsoft.com/office/drawing/2014/main" val="810982663"/>
                    </a:ext>
                  </a:extLst>
                </a:gridCol>
                <a:gridCol w="1885537">
                  <a:extLst>
                    <a:ext uri="{9D8B030D-6E8A-4147-A177-3AD203B41FA5}">
                      <a16:colId xmlns:a16="http://schemas.microsoft.com/office/drawing/2014/main" val="342249200"/>
                    </a:ext>
                  </a:extLst>
                </a:gridCol>
                <a:gridCol w="2771722">
                  <a:extLst>
                    <a:ext uri="{9D8B030D-6E8A-4147-A177-3AD203B41FA5}">
                      <a16:colId xmlns:a16="http://schemas.microsoft.com/office/drawing/2014/main" val="1707999068"/>
                    </a:ext>
                  </a:extLst>
                </a:gridCol>
              </a:tblGrid>
              <a:tr h="64423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 err="1"/>
                        <a:t>Thuộc</a:t>
                      </a:r>
                      <a:r>
                        <a:rPr lang="en-US" dirty="0"/>
                        <a:t> </a:t>
                      </a:r>
                      <a:r>
                        <a:rPr lang="vi-VN" dirty="0"/>
                        <a:t>tính/ Phương thức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Kiểu dữ liệu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Mô tả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3293119"/>
                  </a:ext>
                </a:extLst>
              </a:tr>
              <a:tr h="64423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dirty="0" err="1"/>
                        <a:t>label</a:t>
                      </a:r>
                      <a:r>
                        <a:rPr lang="vi-VN" dirty="0"/>
                        <a:t> 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dirty="0" err="1"/>
                        <a:t>String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dirty="0" err="1"/>
                        <a:t>Chuỗi</a:t>
                      </a:r>
                      <a:r>
                        <a:rPr lang="en-ID" dirty="0"/>
                        <a:t> </a:t>
                      </a:r>
                      <a:r>
                        <a:rPr lang="en-ID" dirty="0" err="1"/>
                        <a:t>hiển</a:t>
                      </a:r>
                      <a:r>
                        <a:rPr lang="en-ID" dirty="0"/>
                        <a:t> </a:t>
                      </a:r>
                      <a:r>
                        <a:rPr lang="en-ID" dirty="0" err="1"/>
                        <a:t>thị</a:t>
                      </a:r>
                      <a:r>
                        <a:rPr lang="en-ID" dirty="0"/>
                        <a:t> </a:t>
                      </a:r>
                      <a:r>
                        <a:rPr lang="en-ID" dirty="0" err="1"/>
                        <a:t>bên</a:t>
                      </a:r>
                      <a:r>
                        <a:rPr lang="en-ID" dirty="0"/>
                        <a:t> </a:t>
                      </a:r>
                      <a:r>
                        <a:rPr lang="en-ID" dirty="0" err="1"/>
                        <a:t>trong</a:t>
                      </a:r>
                      <a:r>
                        <a:rPr lang="en-ID" dirty="0"/>
                        <a:t> widget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0150195"/>
                  </a:ext>
                </a:extLst>
              </a:tr>
              <a:tr h="76366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1800" b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onTap</a:t>
                      </a:r>
                      <a:endParaRPr lang="en-ID" sz="18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dirty="0" err="1"/>
                        <a:t>VoidCallback</a:t>
                      </a:r>
                      <a:r>
                        <a:rPr lang="vi-VN" dirty="0"/>
                        <a:t>?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dirty="0" err="1"/>
                        <a:t>Callback</a:t>
                      </a:r>
                      <a:r>
                        <a:rPr lang="vi-VN" dirty="0"/>
                        <a:t> được gọi khi người dùng </a:t>
                      </a:r>
                      <a:r>
                        <a:rPr lang="vi-VN" b="1" dirty="0"/>
                        <a:t>chạm 1 lần</a:t>
                      </a:r>
                      <a:r>
                        <a:rPr lang="vi-VN" dirty="0"/>
                        <a:t> vào </a:t>
                      </a:r>
                      <a:r>
                        <a:rPr lang="vi-VN" dirty="0" err="1"/>
                        <a:t>widget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1234087"/>
                  </a:ext>
                </a:extLst>
              </a:tr>
              <a:tr h="82265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dirty="0" err="1"/>
                        <a:t>onDoubleTap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dirty="0" err="1"/>
                        <a:t>VoidCallback</a:t>
                      </a:r>
                      <a:r>
                        <a:rPr lang="vi-VN" dirty="0"/>
                        <a:t>?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dirty="0" err="1"/>
                        <a:t>Callback</a:t>
                      </a:r>
                      <a:r>
                        <a:rPr lang="vi-VN" dirty="0"/>
                        <a:t> được gọi khi người dùng </a:t>
                      </a:r>
                      <a:r>
                        <a:rPr lang="vi-VN" b="1" dirty="0"/>
                        <a:t>chạm 2 lần liên tiếp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1136562"/>
                  </a:ext>
                </a:extLst>
              </a:tr>
              <a:tr h="80298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dirty="0" err="1"/>
                        <a:t>onLongPress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dirty="0" err="1"/>
                        <a:t>VoidCallback</a:t>
                      </a:r>
                      <a:r>
                        <a:rPr lang="vi-VN" dirty="0"/>
                        <a:t>?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dirty="0" err="1"/>
                        <a:t>Callback</a:t>
                      </a:r>
                      <a:r>
                        <a:rPr lang="vi-VN" dirty="0"/>
                        <a:t> được gọi khi người dùng </a:t>
                      </a:r>
                      <a:r>
                        <a:rPr lang="vi-VN" b="1" dirty="0"/>
                        <a:t>nhấn giữ lâu</a:t>
                      </a:r>
                      <a:r>
                        <a:rPr lang="vi-VN" dirty="0"/>
                        <a:t> trên </a:t>
                      </a:r>
                      <a:r>
                        <a:rPr lang="vi-VN" dirty="0" err="1"/>
                        <a:t>widget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7953509"/>
                  </a:ext>
                </a:extLst>
              </a:tr>
              <a:tr h="64423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dirty="0" err="1"/>
                        <a:t>CustomInkWell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dirty="0"/>
                        <a:t>Hàm khởi tạo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8544814"/>
                  </a:ext>
                </a:extLst>
              </a:tr>
              <a:tr h="92033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dirty="0" err="1"/>
                        <a:t>createState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dirty="0"/>
                        <a:t>State&lt;</a:t>
                      </a:r>
                      <a:r>
                        <a:rPr lang="vi-VN" dirty="0" err="1"/>
                        <a:t>CustomInkWell</a:t>
                      </a:r>
                      <a:r>
                        <a:rPr lang="en-ID" dirty="0"/>
                        <a:t>&gt;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dirty="0"/>
                        <a:t>Tạo giao diện và quản lí trạng thái </a:t>
                      </a:r>
                      <a:r>
                        <a:rPr lang="vi-VN" dirty="0" err="1"/>
                        <a:t>InkWell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5713278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5D0C3DB7-23F0-1D9B-EFD2-76483C0613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29" y="1792438"/>
            <a:ext cx="5420701" cy="3374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003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4.58333E-6 -4.81481E-6 L -0.00026 0.19352 " pathEditMode="relative" rAng="0" ptsTypes="AA">
                                      <p:cBhvr>
                                        <p:cTn id="9" dur="6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9676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-4.07407E-6 L -0.00117 0.19653 " pathEditMode="relative" rAng="0" ptsTypes="AA">
                                      <p:cBhvr>
                                        <p:cTn id="14" dur="6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" y="9815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repeatCount="indefinite" autoRev="1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1.45833E-6 -0.02755 L -0.11393 -0.02755 " pathEditMode="relative" rAng="0" ptsTypes="AA">
                                      <p:cBhvr>
                                        <p:cTn id="19" dur="6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03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repeatCount="indefinite" autoRev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2.70833E-6 -0.02754 L -2.70833E-6 -0.13333 " pathEditMode="relative" rAng="0" ptsTypes="AA">
                                      <p:cBhvr>
                                        <p:cTn id="24" dur="6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301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9" dur="5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2" grpId="1" animBg="1"/>
      <p:bldP spid="40" grpId="0" animBg="1"/>
      <p:bldP spid="40" grpId="1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354A63-B2B3-1956-6365-8B49671964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EBCEEC25-C581-B994-1F94-73AA6C709A95}"/>
              </a:ext>
            </a:extLst>
          </p:cNvPr>
          <p:cNvGrpSpPr/>
          <p:nvPr/>
        </p:nvGrpSpPr>
        <p:grpSpPr>
          <a:xfrm>
            <a:off x="8477655" y="2216449"/>
            <a:ext cx="2248993" cy="2242428"/>
            <a:chOff x="6772802" y="1406220"/>
            <a:chExt cx="2248993" cy="2242428"/>
          </a:xfrm>
        </p:grpSpPr>
        <p:sp>
          <p:nvSpPr>
            <p:cNvPr id="24" name="Oval 7">
              <a:extLst>
                <a:ext uri="{FF2B5EF4-FFF2-40B4-BE49-F238E27FC236}">
                  <a16:creationId xmlns:a16="http://schemas.microsoft.com/office/drawing/2014/main" id="{ECCED20F-A943-B4EF-EE8E-6CE942FA86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72802" y="1406220"/>
              <a:ext cx="2248993" cy="2242428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  <a:effectLst>
              <a:softEdge rad="6985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21" name="Oval 7">
              <a:extLst>
                <a:ext uri="{FF2B5EF4-FFF2-40B4-BE49-F238E27FC236}">
                  <a16:creationId xmlns:a16="http://schemas.microsoft.com/office/drawing/2014/main" id="{2EDDABDA-3B55-6396-74EA-02B29051B8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18460" y="1579953"/>
              <a:ext cx="1315298" cy="1311458"/>
            </a:xfrm>
            <a:prstGeom prst="ellipse">
              <a:avLst/>
            </a:prstGeom>
            <a:gradFill flip="none" rotWithShape="1">
              <a:gsLst>
                <a:gs pos="100000">
                  <a:schemeClr val="accent4">
                    <a:lumMod val="75000"/>
                  </a:schemeClr>
                </a:gs>
                <a:gs pos="23000">
                  <a:schemeClr val="accent6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</p:grpSp>
      <p:sp>
        <p:nvSpPr>
          <p:cNvPr id="22" name="Blur_Sphere">
            <a:extLst>
              <a:ext uri="{FF2B5EF4-FFF2-40B4-BE49-F238E27FC236}">
                <a16:creationId xmlns:a16="http://schemas.microsoft.com/office/drawing/2014/main" id="{41765EE8-2C53-AAA0-CD07-99389C46D114}"/>
              </a:ext>
            </a:extLst>
          </p:cNvPr>
          <p:cNvSpPr/>
          <p:nvPr/>
        </p:nvSpPr>
        <p:spPr>
          <a:xfrm>
            <a:off x="8523062" y="2131774"/>
            <a:ext cx="1159496" cy="1168289"/>
          </a:xfrm>
          <a:custGeom>
            <a:avLst/>
            <a:gdLst>
              <a:gd name="connsiteX0" fmla="*/ 618292 w 784147"/>
              <a:gd name="connsiteY0" fmla="*/ 0 h 1232974"/>
              <a:gd name="connsiteX1" fmla="*/ 742899 w 784147"/>
              <a:gd name="connsiteY1" fmla="*/ 12525 h 1232974"/>
              <a:gd name="connsiteX2" fmla="*/ 784147 w 784147"/>
              <a:gd name="connsiteY2" fmla="*/ 25292 h 1232974"/>
              <a:gd name="connsiteX3" fmla="*/ 784147 w 784147"/>
              <a:gd name="connsiteY3" fmla="*/ 1207683 h 1232974"/>
              <a:gd name="connsiteX4" fmla="*/ 742899 w 784147"/>
              <a:gd name="connsiteY4" fmla="*/ 1220449 h 1232974"/>
              <a:gd name="connsiteX5" fmla="*/ 618292 w 784147"/>
              <a:gd name="connsiteY5" fmla="*/ 1232974 h 1232974"/>
              <a:gd name="connsiteX6" fmla="*/ 0 w 784147"/>
              <a:gd name="connsiteY6" fmla="*/ 616487 h 1232974"/>
              <a:gd name="connsiteX7" fmla="*/ 618292 w 784147"/>
              <a:gd name="connsiteY7" fmla="*/ 0 h 1232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4147" h="1232974">
                <a:moveTo>
                  <a:pt x="618292" y="0"/>
                </a:moveTo>
                <a:cubicBezTo>
                  <a:pt x="660976" y="0"/>
                  <a:pt x="702650" y="4313"/>
                  <a:pt x="742899" y="12525"/>
                </a:cubicBezTo>
                <a:lnTo>
                  <a:pt x="784147" y="25292"/>
                </a:lnTo>
                <a:lnTo>
                  <a:pt x="784147" y="1207683"/>
                </a:lnTo>
                <a:lnTo>
                  <a:pt x="742899" y="1220449"/>
                </a:lnTo>
                <a:cubicBezTo>
                  <a:pt x="702650" y="1228661"/>
                  <a:pt x="660976" y="1232974"/>
                  <a:pt x="618292" y="1232974"/>
                </a:cubicBezTo>
                <a:cubicBezTo>
                  <a:pt x="276819" y="1232974"/>
                  <a:pt x="0" y="956963"/>
                  <a:pt x="0" y="616487"/>
                </a:cubicBezTo>
                <a:cubicBezTo>
                  <a:pt x="0" y="276011"/>
                  <a:pt x="276819" y="0"/>
                  <a:pt x="618292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4">
                  <a:lumMod val="75000"/>
                  <a:alpha val="60000"/>
                </a:schemeClr>
              </a:gs>
              <a:gs pos="23000">
                <a:schemeClr val="accent6">
                  <a:alpha val="6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2159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40" name="Oval 23">
            <a:extLst>
              <a:ext uri="{FF2B5EF4-FFF2-40B4-BE49-F238E27FC236}">
                <a16:creationId xmlns:a16="http://schemas.microsoft.com/office/drawing/2014/main" id="{E9FEF1D2-751D-E155-55C7-885402B1FD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19325" y="5382042"/>
            <a:ext cx="1216000" cy="1219387"/>
          </a:xfrm>
          <a:prstGeom prst="ellipse">
            <a:avLst/>
          </a:prstGeom>
          <a:gradFill flip="none" rotWithShape="1">
            <a:gsLst>
              <a:gs pos="100000">
                <a:schemeClr val="accent3"/>
              </a:gs>
              <a:gs pos="23000">
                <a:schemeClr val="accent1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3175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F7636E02-6046-F048-7513-1C667CC059FE}"/>
              </a:ext>
            </a:extLst>
          </p:cNvPr>
          <p:cNvGrpSpPr/>
          <p:nvPr/>
        </p:nvGrpSpPr>
        <p:grpSpPr>
          <a:xfrm>
            <a:off x="2023904" y="4994557"/>
            <a:ext cx="2396050" cy="2389054"/>
            <a:chOff x="551559" y="4354644"/>
            <a:chExt cx="2396050" cy="2389054"/>
          </a:xfrm>
        </p:grpSpPr>
        <p:sp>
          <p:nvSpPr>
            <p:cNvPr id="31" name="Oval 7">
              <a:extLst>
                <a:ext uri="{FF2B5EF4-FFF2-40B4-BE49-F238E27FC236}">
                  <a16:creationId xmlns:a16="http://schemas.microsoft.com/office/drawing/2014/main" id="{2C9AD32B-DFD7-8B90-0E30-08D77983CA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59" y="4354644"/>
              <a:ext cx="2396050" cy="2389054"/>
            </a:xfrm>
            <a:prstGeom prst="ellipse">
              <a:avLst/>
            </a:prstGeom>
            <a:gradFill flip="none" rotWithShape="1">
              <a:gsLst>
                <a:gs pos="100000">
                  <a:schemeClr val="accent3">
                    <a:lumMod val="50000"/>
                  </a:schemeClr>
                </a:gs>
                <a:gs pos="23000">
                  <a:schemeClr val="accent3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softEdge rad="6477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78B6D097-81DC-E80C-9E11-6CCAF344803D}"/>
                </a:ext>
              </a:extLst>
            </p:cNvPr>
            <p:cNvGrpSpPr/>
            <p:nvPr/>
          </p:nvGrpSpPr>
          <p:grpSpPr>
            <a:xfrm>
              <a:off x="623992" y="4478846"/>
              <a:ext cx="1697405" cy="1614661"/>
              <a:chOff x="623992" y="4478846"/>
              <a:chExt cx="1697405" cy="1614661"/>
            </a:xfrm>
          </p:grpSpPr>
          <p:sp>
            <p:nvSpPr>
              <p:cNvPr id="33" name="Oval 7">
                <a:extLst>
                  <a:ext uri="{FF2B5EF4-FFF2-40B4-BE49-F238E27FC236}">
                    <a16:creationId xmlns:a16="http://schemas.microsoft.com/office/drawing/2014/main" id="{7C80AFBC-BDB8-0AA0-3494-D27118D2D3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0358" y="4527056"/>
                <a:ext cx="1571039" cy="1566451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75000"/>
                    </a:schemeClr>
                  </a:gs>
                  <a:gs pos="23000">
                    <a:schemeClr val="accent3">
                      <a:lumMod val="60000"/>
                      <a:lumOff val="40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>
                  <a:solidFill>
                    <a:schemeClr val="lt1"/>
                  </a:solidFill>
                </a:endParaRPr>
              </a:p>
            </p:txBody>
          </p:sp>
          <p:sp>
            <p:nvSpPr>
              <p:cNvPr id="34" name="Oval 7">
                <a:extLst>
                  <a:ext uri="{FF2B5EF4-FFF2-40B4-BE49-F238E27FC236}">
                    <a16:creationId xmlns:a16="http://schemas.microsoft.com/office/drawing/2014/main" id="{2ED53900-6176-A241-4CDE-3A7B46D39E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8900000">
                <a:off x="623992" y="4478846"/>
                <a:ext cx="1508823" cy="1220581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20000"/>
                      <a:lumOff val="80000"/>
                      <a:alpha val="85000"/>
                    </a:schemeClr>
                  </a:gs>
                  <a:gs pos="0">
                    <a:schemeClr val="accent3">
                      <a:lumMod val="20000"/>
                      <a:lumOff val="8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  <a:effectLst>
                <a:softEdge rad="241300"/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</p:grp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4B48F0FA-15A2-2BE7-CC8A-528EACAF86B2}"/>
              </a:ext>
            </a:extLst>
          </p:cNvPr>
          <p:cNvGrpSpPr/>
          <p:nvPr/>
        </p:nvGrpSpPr>
        <p:grpSpPr>
          <a:xfrm rot="18900000">
            <a:off x="3682703" y="2488606"/>
            <a:ext cx="337958" cy="213100"/>
            <a:chOff x="7679006" y="5792679"/>
            <a:chExt cx="337958" cy="337958"/>
          </a:xfrm>
        </p:grpSpPr>
        <p:sp>
          <p:nvSpPr>
            <p:cNvPr id="47" name="Freeform 9">
              <a:extLst>
                <a:ext uri="{FF2B5EF4-FFF2-40B4-BE49-F238E27FC236}">
                  <a16:creationId xmlns:a16="http://schemas.microsoft.com/office/drawing/2014/main" id="{283A7271-D630-199B-B2CB-07346CE59169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798035" y="5792679"/>
              <a:ext cx="99899" cy="337958"/>
            </a:xfrm>
            <a:custGeom>
              <a:avLst/>
              <a:gdLst>
                <a:gd name="T0" fmla="*/ 53 w 106"/>
                <a:gd name="T1" fmla="*/ 358 h 358"/>
                <a:gd name="T2" fmla="*/ 0 w 106"/>
                <a:gd name="T3" fmla="*/ 306 h 358"/>
                <a:gd name="T4" fmla="*/ 0 w 106"/>
                <a:gd name="T5" fmla="*/ 52 h 358"/>
                <a:gd name="T6" fmla="*/ 53 w 106"/>
                <a:gd name="T7" fmla="*/ 0 h 358"/>
                <a:gd name="T8" fmla="*/ 106 w 106"/>
                <a:gd name="T9" fmla="*/ 52 h 358"/>
                <a:gd name="T10" fmla="*/ 106 w 106"/>
                <a:gd name="T11" fmla="*/ 306 h 358"/>
                <a:gd name="T12" fmla="*/ 53 w 106"/>
                <a:gd name="T13" fmla="*/ 358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" h="358">
                  <a:moveTo>
                    <a:pt x="53" y="358"/>
                  </a:moveTo>
                  <a:cubicBezTo>
                    <a:pt x="24" y="358"/>
                    <a:pt x="0" y="335"/>
                    <a:pt x="0" y="306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2" y="0"/>
                    <a:pt x="106" y="23"/>
                    <a:pt x="106" y="52"/>
                  </a:cubicBezTo>
                  <a:cubicBezTo>
                    <a:pt x="106" y="306"/>
                    <a:pt x="106" y="306"/>
                    <a:pt x="106" y="306"/>
                  </a:cubicBezTo>
                  <a:cubicBezTo>
                    <a:pt x="106" y="335"/>
                    <a:pt x="82" y="358"/>
                    <a:pt x="53" y="358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48" name="Freeform 10">
              <a:extLst>
                <a:ext uri="{FF2B5EF4-FFF2-40B4-BE49-F238E27FC236}">
                  <a16:creationId xmlns:a16="http://schemas.microsoft.com/office/drawing/2014/main" id="{FD68104E-9496-5773-4074-64E85EDBB466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679006" y="5911708"/>
              <a:ext cx="337958" cy="99899"/>
            </a:xfrm>
            <a:custGeom>
              <a:avLst/>
              <a:gdLst>
                <a:gd name="T0" fmla="*/ 358 w 358"/>
                <a:gd name="T1" fmla="*/ 53 h 106"/>
                <a:gd name="T2" fmla="*/ 306 w 358"/>
                <a:gd name="T3" fmla="*/ 106 h 106"/>
                <a:gd name="T4" fmla="*/ 52 w 358"/>
                <a:gd name="T5" fmla="*/ 106 h 106"/>
                <a:gd name="T6" fmla="*/ 0 w 358"/>
                <a:gd name="T7" fmla="*/ 53 h 106"/>
                <a:gd name="T8" fmla="*/ 52 w 358"/>
                <a:gd name="T9" fmla="*/ 0 h 106"/>
                <a:gd name="T10" fmla="*/ 306 w 358"/>
                <a:gd name="T11" fmla="*/ 0 h 106"/>
                <a:gd name="T12" fmla="*/ 358 w 358"/>
                <a:gd name="T13" fmla="*/ 5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8" h="106">
                  <a:moveTo>
                    <a:pt x="358" y="53"/>
                  </a:moveTo>
                  <a:cubicBezTo>
                    <a:pt x="358" y="82"/>
                    <a:pt x="335" y="106"/>
                    <a:pt x="306" y="106"/>
                  </a:cubicBezTo>
                  <a:cubicBezTo>
                    <a:pt x="52" y="106"/>
                    <a:pt x="52" y="106"/>
                    <a:pt x="52" y="106"/>
                  </a:cubicBezTo>
                  <a:cubicBezTo>
                    <a:pt x="23" y="106"/>
                    <a:pt x="0" y="82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35" y="0"/>
                    <a:pt x="358" y="24"/>
                    <a:pt x="358" y="53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sp>
        <p:nvSpPr>
          <p:cNvPr id="2" name="Rectangle 31">
            <a:extLst>
              <a:ext uri="{FF2B5EF4-FFF2-40B4-BE49-F238E27FC236}">
                <a16:creationId xmlns:a16="http://schemas.microsoft.com/office/drawing/2014/main" id="{C6F2ED80-E9D1-B4AF-FE5D-EBC1F7E94C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46871" y="154956"/>
            <a:ext cx="7221529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ru-UA" sz="3200" b="1">
                <a:solidFill>
                  <a:schemeClr val="bg2"/>
                </a:solidFill>
                <a:latin typeface="Montserrat" panose="00000500000000000000" pitchFamily="50" charset="-52"/>
              </a:rPr>
              <a:t>3. Switch, Checkbox, Radio, Slider</a:t>
            </a:r>
            <a:endParaRPr lang="ru-UA" altLang="ru-UA" sz="3200" b="1">
              <a:solidFill>
                <a:schemeClr val="bg2"/>
              </a:solidFill>
              <a:latin typeface="Montserrat" panose="00000500000000000000" pitchFamily="50" charset="-52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90C3742-E69F-ADAF-63CE-C5C8F59AFE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4376226"/>
              </p:ext>
            </p:extLst>
          </p:nvPr>
        </p:nvGraphicFramePr>
        <p:xfrm>
          <a:off x="5655031" y="1065971"/>
          <a:ext cx="6336564" cy="4316071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2684964">
                  <a:extLst>
                    <a:ext uri="{9D8B030D-6E8A-4147-A177-3AD203B41FA5}">
                      <a16:colId xmlns:a16="http://schemas.microsoft.com/office/drawing/2014/main" val="810982663"/>
                    </a:ext>
                  </a:extLst>
                </a:gridCol>
                <a:gridCol w="905742">
                  <a:extLst>
                    <a:ext uri="{9D8B030D-6E8A-4147-A177-3AD203B41FA5}">
                      <a16:colId xmlns:a16="http://schemas.microsoft.com/office/drawing/2014/main" val="342249200"/>
                    </a:ext>
                  </a:extLst>
                </a:gridCol>
                <a:gridCol w="2745858">
                  <a:extLst>
                    <a:ext uri="{9D8B030D-6E8A-4147-A177-3AD203B41FA5}">
                      <a16:colId xmlns:a16="http://schemas.microsoft.com/office/drawing/2014/main" val="1707999068"/>
                    </a:ext>
                  </a:extLst>
                </a:gridCol>
              </a:tblGrid>
              <a:tr h="100878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 err="1"/>
                        <a:t>Thuộc</a:t>
                      </a:r>
                      <a:r>
                        <a:rPr lang="en-US" dirty="0"/>
                        <a:t> </a:t>
                      </a:r>
                      <a:r>
                        <a:rPr lang="vi-VN" dirty="0"/>
                        <a:t>tính/ Phương thức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Kiểu dữ liệu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Mô tả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3293119"/>
                  </a:ext>
                </a:extLst>
              </a:tr>
              <a:tr h="70614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_</a:t>
                      </a:r>
                      <a:r>
                        <a:rPr lang="vi-VN" sz="1800" b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status</a:t>
                      </a:r>
                      <a:endParaRPr lang="en-ID" sz="18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dirty="0" err="1"/>
                        <a:t>String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dirty="0"/>
                        <a:t>Lưu trạng thái hiển thị dưới dạng </a:t>
                      </a:r>
                      <a:r>
                        <a:rPr lang="vi-VN" dirty="0" err="1"/>
                        <a:t>text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1234087"/>
                  </a:ext>
                </a:extLst>
              </a:tr>
              <a:tr h="47811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dirty="0"/>
                        <a:t>_</a:t>
                      </a:r>
                      <a:r>
                        <a:rPr lang="en-ID" dirty="0" err="1"/>
                        <a:t>handleTap</a:t>
                      </a:r>
                      <a:r>
                        <a:rPr lang="en-ID" dirty="0"/>
                        <a:t>()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dirty="0" err="1"/>
                        <a:t>void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dirty="0" err="1"/>
                        <a:t>Xử</a:t>
                      </a:r>
                      <a:r>
                        <a:rPr lang="en-ID" dirty="0"/>
                        <a:t> </a:t>
                      </a:r>
                      <a:r>
                        <a:rPr lang="en-ID" dirty="0" err="1"/>
                        <a:t>lý</a:t>
                      </a:r>
                      <a:r>
                        <a:rPr lang="en-ID" dirty="0"/>
                        <a:t> </a:t>
                      </a:r>
                      <a:r>
                        <a:rPr lang="en-ID" dirty="0" err="1"/>
                        <a:t>sự</a:t>
                      </a:r>
                      <a:r>
                        <a:rPr lang="en-ID" dirty="0"/>
                        <a:t> </a:t>
                      </a:r>
                      <a:r>
                        <a:rPr lang="en-ID" dirty="0" err="1"/>
                        <a:t>kiện</a:t>
                      </a:r>
                      <a:r>
                        <a:rPr lang="en-ID" dirty="0"/>
                        <a:t> </a:t>
                      </a:r>
                      <a:r>
                        <a:rPr lang="en-ID" b="1" dirty="0"/>
                        <a:t>tap 1 </a:t>
                      </a:r>
                      <a:r>
                        <a:rPr lang="en-ID" b="1" dirty="0" err="1"/>
                        <a:t>lần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7953509"/>
                  </a:ext>
                </a:extLst>
              </a:tr>
              <a:tr h="71072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dirty="0"/>
                        <a:t>_</a:t>
                      </a:r>
                      <a:r>
                        <a:rPr lang="en-ID" dirty="0" err="1"/>
                        <a:t>handleDoubleTap</a:t>
                      </a:r>
                      <a:r>
                        <a:rPr lang="en-ID" dirty="0"/>
                        <a:t>()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dirty="0" err="1"/>
                        <a:t>void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dirty="0" err="1"/>
                        <a:t>Xử</a:t>
                      </a:r>
                      <a:r>
                        <a:rPr lang="en-ID" dirty="0"/>
                        <a:t> </a:t>
                      </a:r>
                      <a:r>
                        <a:rPr lang="en-ID" dirty="0" err="1"/>
                        <a:t>lý</a:t>
                      </a:r>
                      <a:r>
                        <a:rPr lang="en-ID" dirty="0"/>
                        <a:t> </a:t>
                      </a:r>
                      <a:r>
                        <a:rPr lang="en-ID" dirty="0" err="1"/>
                        <a:t>sự</a:t>
                      </a:r>
                      <a:r>
                        <a:rPr lang="en-ID" dirty="0"/>
                        <a:t> </a:t>
                      </a:r>
                      <a:r>
                        <a:rPr lang="en-ID" dirty="0" err="1"/>
                        <a:t>kiện</a:t>
                      </a:r>
                      <a:r>
                        <a:rPr lang="en-ID" dirty="0"/>
                        <a:t> </a:t>
                      </a:r>
                      <a:r>
                        <a:rPr lang="en-ID" b="1" dirty="0" err="1"/>
                        <a:t>nhấn</a:t>
                      </a:r>
                      <a:r>
                        <a:rPr lang="en-ID" b="1" dirty="0"/>
                        <a:t> </a:t>
                      </a:r>
                      <a:r>
                        <a:rPr lang="en-ID" b="1" dirty="0" err="1"/>
                        <a:t>đúp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8544814"/>
                  </a:ext>
                </a:extLst>
              </a:tr>
              <a:tr h="70614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dirty="0"/>
                        <a:t>_</a:t>
                      </a:r>
                      <a:r>
                        <a:rPr lang="en-ID" dirty="0" err="1"/>
                        <a:t>handleLongPress</a:t>
                      </a:r>
                      <a:r>
                        <a:rPr lang="en-ID" dirty="0"/>
                        <a:t>()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dirty="0" err="1"/>
                        <a:t>void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dirty="0" err="1"/>
                        <a:t>Xử</a:t>
                      </a:r>
                      <a:r>
                        <a:rPr lang="en-ID" dirty="0"/>
                        <a:t> </a:t>
                      </a:r>
                      <a:r>
                        <a:rPr lang="en-ID" dirty="0" err="1"/>
                        <a:t>lý</a:t>
                      </a:r>
                      <a:r>
                        <a:rPr lang="en-ID" dirty="0"/>
                        <a:t> </a:t>
                      </a:r>
                      <a:r>
                        <a:rPr lang="en-ID" dirty="0" err="1"/>
                        <a:t>sự</a:t>
                      </a:r>
                      <a:r>
                        <a:rPr lang="en-ID" dirty="0"/>
                        <a:t> </a:t>
                      </a:r>
                      <a:r>
                        <a:rPr lang="en-ID" dirty="0" err="1"/>
                        <a:t>kiện</a:t>
                      </a:r>
                      <a:r>
                        <a:rPr lang="en-ID" dirty="0"/>
                        <a:t> </a:t>
                      </a:r>
                      <a:r>
                        <a:rPr lang="en-ID" b="1" dirty="0" err="1"/>
                        <a:t>nhấn</a:t>
                      </a:r>
                      <a:r>
                        <a:rPr lang="en-ID" b="1" dirty="0"/>
                        <a:t> </a:t>
                      </a:r>
                      <a:r>
                        <a:rPr lang="en-ID" b="1" dirty="0" err="1"/>
                        <a:t>giữ</a:t>
                      </a:r>
                      <a:r>
                        <a:rPr lang="en-ID" b="1" dirty="0"/>
                        <a:t> </a:t>
                      </a:r>
                      <a:r>
                        <a:rPr lang="en-ID" b="1" dirty="0" err="1"/>
                        <a:t>lâu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5713278"/>
                  </a:ext>
                </a:extLst>
              </a:tr>
              <a:tr h="70614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dirty="0"/>
                        <a:t>_</a:t>
                      </a:r>
                      <a:r>
                        <a:rPr lang="en-ID" dirty="0" err="1"/>
                        <a:t>handleLongPressUp</a:t>
                      </a:r>
                      <a:r>
                        <a:rPr lang="en-ID" dirty="0"/>
                        <a:t>()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dirty="0" err="1"/>
                        <a:t>void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dirty="0"/>
                        <a:t>Xử lý khi người dùng </a:t>
                      </a:r>
                      <a:r>
                        <a:rPr lang="vi-VN" b="1" dirty="0"/>
                        <a:t>thả tay sau nhấn giữ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3854073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5AB596C5-BDF2-D779-F0ED-912BD30771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391" y="1546678"/>
            <a:ext cx="5343506" cy="3448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795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4.58333E-6 -4.81481E-6 L -0.00026 0.19352 " pathEditMode="relative" rAng="0" ptsTypes="AA">
                                      <p:cBhvr>
                                        <p:cTn id="9" dur="6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9676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-4.07407E-6 L -0.00117 0.19653 " pathEditMode="relative" rAng="0" ptsTypes="AA">
                                      <p:cBhvr>
                                        <p:cTn id="14" dur="6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" y="9815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repeatCount="indefinite" autoRev="1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1.45833E-6 -0.02755 L -0.11393 -0.02755 " pathEditMode="relative" rAng="0" ptsTypes="AA">
                                      <p:cBhvr>
                                        <p:cTn id="19" dur="6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03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repeatCount="indefinite" autoRev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2.70833E-6 -0.02754 L -2.70833E-6 -0.13333 " pathEditMode="relative" rAng="0" ptsTypes="AA">
                                      <p:cBhvr>
                                        <p:cTn id="24" dur="6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301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9" dur="5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2" grpId="1" animBg="1"/>
      <p:bldP spid="40" grpId="0" animBg="1"/>
      <p:bldP spid="40" grpId="1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E78EEF-9F46-BEE8-069D-9097B38D7C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0396A125-2FEE-472B-374A-08FC402F6C3F}"/>
              </a:ext>
            </a:extLst>
          </p:cNvPr>
          <p:cNvGrpSpPr/>
          <p:nvPr/>
        </p:nvGrpSpPr>
        <p:grpSpPr>
          <a:xfrm>
            <a:off x="8477655" y="2216449"/>
            <a:ext cx="2248993" cy="2242428"/>
            <a:chOff x="6772802" y="1406220"/>
            <a:chExt cx="2248993" cy="2242428"/>
          </a:xfrm>
        </p:grpSpPr>
        <p:sp>
          <p:nvSpPr>
            <p:cNvPr id="24" name="Oval 7">
              <a:extLst>
                <a:ext uri="{FF2B5EF4-FFF2-40B4-BE49-F238E27FC236}">
                  <a16:creationId xmlns:a16="http://schemas.microsoft.com/office/drawing/2014/main" id="{99D12126-5C3B-B747-0475-F390531AC5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72802" y="1406220"/>
              <a:ext cx="2248993" cy="2242428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  <a:effectLst>
              <a:softEdge rad="6985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21" name="Oval 7">
              <a:extLst>
                <a:ext uri="{FF2B5EF4-FFF2-40B4-BE49-F238E27FC236}">
                  <a16:creationId xmlns:a16="http://schemas.microsoft.com/office/drawing/2014/main" id="{3B1B5994-141B-CFD0-C813-76418607D2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18460" y="1579953"/>
              <a:ext cx="1315298" cy="1311458"/>
            </a:xfrm>
            <a:prstGeom prst="ellipse">
              <a:avLst/>
            </a:prstGeom>
            <a:gradFill flip="none" rotWithShape="1">
              <a:gsLst>
                <a:gs pos="100000">
                  <a:schemeClr val="accent4">
                    <a:lumMod val="75000"/>
                  </a:schemeClr>
                </a:gs>
                <a:gs pos="23000">
                  <a:schemeClr val="accent6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</p:grpSp>
      <p:sp>
        <p:nvSpPr>
          <p:cNvPr id="22" name="Blur_Sphere">
            <a:extLst>
              <a:ext uri="{FF2B5EF4-FFF2-40B4-BE49-F238E27FC236}">
                <a16:creationId xmlns:a16="http://schemas.microsoft.com/office/drawing/2014/main" id="{EFFDC1BF-157C-439E-A311-E6930F6B9EAD}"/>
              </a:ext>
            </a:extLst>
          </p:cNvPr>
          <p:cNvSpPr/>
          <p:nvPr/>
        </p:nvSpPr>
        <p:spPr>
          <a:xfrm>
            <a:off x="8523062" y="2131774"/>
            <a:ext cx="1159496" cy="1168289"/>
          </a:xfrm>
          <a:custGeom>
            <a:avLst/>
            <a:gdLst>
              <a:gd name="connsiteX0" fmla="*/ 618292 w 784147"/>
              <a:gd name="connsiteY0" fmla="*/ 0 h 1232974"/>
              <a:gd name="connsiteX1" fmla="*/ 742899 w 784147"/>
              <a:gd name="connsiteY1" fmla="*/ 12525 h 1232974"/>
              <a:gd name="connsiteX2" fmla="*/ 784147 w 784147"/>
              <a:gd name="connsiteY2" fmla="*/ 25292 h 1232974"/>
              <a:gd name="connsiteX3" fmla="*/ 784147 w 784147"/>
              <a:gd name="connsiteY3" fmla="*/ 1207683 h 1232974"/>
              <a:gd name="connsiteX4" fmla="*/ 742899 w 784147"/>
              <a:gd name="connsiteY4" fmla="*/ 1220449 h 1232974"/>
              <a:gd name="connsiteX5" fmla="*/ 618292 w 784147"/>
              <a:gd name="connsiteY5" fmla="*/ 1232974 h 1232974"/>
              <a:gd name="connsiteX6" fmla="*/ 0 w 784147"/>
              <a:gd name="connsiteY6" fmla="*/ 616487 h 1232974"/>
              <a:gd name="connsiteX7" fmla="*/ 618292 w 784147"/>
              <a:gd name="connsiteY7" fmla="*/ 0 h 1232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4147" h="1232974">
                <a:moveTo>
                  <a:pt x="618292" y="0"/>
                </a:moveTo>
                <a:cubicBezTo>
                  <a:pt x="660976" y="0"/>
                  <a:pt x="702650" y="4313"/>
                  <a:pt x="742899" y="12525"/>
                </a:cubicBezTo>
                <a:lnTo>
                  <a:pt x="784147" y="25292"/>
                </a:lnTo>
                <a:lnTo>
                  <a:pt x="784147" y="1207683"/>
                </a:lnTo>
                <a:lnTo>
                  <a:pt x="742899" y="1220449"/>
                </a:lnTo>
                <a:cubicBezTo>
                  <a:pt x="702650" y="1228661"/>
                  <a:pt x="660976" y="1232974"/>
                  <a:pt x="618292" y="1232974"/>
                </a:cubicBezTo>
                <a:cubicBezTo>
                  <a:pt x="276819" y="1232974"/>
                  <a:pt x="0" y="956963"/>
                  <a:pt x="0" y="616487"/>
                </a:cubicBezTo>
                <a:cubicBezTo>
                  <a:pt x="0" y="276011"/>
                  <a:pt x="276819" y="0"/>
                  <a:pt x="618292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4">
                  <a:lumMod val="75000"/>
                  <a:alpha val="60000"/>
                </a:schemeClr>
              </a:gs>
              <a:gs pos="23000">
                <a:schemeClr val="accent6">
                  <a:alpha val="6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2159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40" name="Oval 23">
            <a:extLst>
              <a:ext uri="{FF2B5EF4-FFF2-40B4-BE49-F238E27FC236}">
                <a16:creationId xmlns:a16="http://schemas.microsoft.com/office/drawing/2014/main" id="{626BA8AE-A243-1526-758A-4C351808BB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19325" y="5382042"/>
            <a:ext cx="1216000" cy="1219387"/>
          </a:xfrm>
          <a:prstGeom prst="ellipse">
            <a:avLst/>
          </a:prstGeom>
          <a:gradFill flip="none" rotWithShape="1">
            <a:gsLst>
              <a:gs pos="100000">
                <a:schemeClr val="accent3"/>
              </a:gs>
              <a:gs pos="23000">
                <a:schemeClr val="accent1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3175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3981F7FE-8881-33EE-5D0B-CDCD1C42FFB4}"/>
              </a:ext>
            </a:extLst>
          </p:cNvPr>
          <p:cNvGrpSpPr/>
          <p:nvPr/>
        </p:nvGrpSpPr>
        <p:grpSpPr>
          <a:xfrm>
            <a:off x="2023904" y="4994557"/>
            <a:ext cx="2396050" cy="2389054"/>
            <a:chOff x="551559" y="4354644"/>
            <a:chExt cx="2396050" cy="2389054"/>
          </a:xfrm>
        </p:grpSpPr>
        <p:sp>
          <p:nvSpPr>
            <p:cNvPr id="31" name="Oval 7">
              <a:extLst>
                <a:ext uri="{FF2B5EF4-FFF2-40B4-BE49-F238E27FC236}">
                  <a16:creationId xmlns:a16="http://schemas.microsoft.com/office/drawing/2014/main" id="{568C071B-00D7-0D8F-4F33-84BF49FCEC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59" y="4354644"/>
              <a:ext cx="2396050" cy="2389054"/>
            </a:xfrm>
            <a:prstGeom prst="ellipse">
              <a:avLst/>
            </a:prstGeom>
            <a:gradFill flip="none" rotWithShape="1">
              <a:gsLst>
                <a:gs pos="100000">
                  <a:schemeClr val="accent3">
                    <a:lumMod val="50000"/>
                  </a:schemeClr>
                </a:gs>
                <a:gs pos="23000">
                  <a:schemeClr val="accent3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softEdge rad="6477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65CC856D-4CDD-672E-868F-9C6917417ACA}"/>
                </a:ext>
              </a:extLst>
            </p:cNvPr>
            <p:cNvGrpSpPr/>
            <p:nvPr/>
          </p:nvGrpSpPr>
          <p:grpSpPr>
            <a:xfrm>
              <a:off x="623992" y="4478846"/>
              <a:ext cx="1697405" cy="1614661"/>
              <a:chOff x="623992" y="4478846"/>
              <a:chExt cx="1697405" cy="1614661"/>
            </a:xfrm>
          </p:grpSpPr>
          <p:sp>
            <p:nvSpPr>
              <p:cNvPr id="33" name="Oval 7">
                <a:extLst>
                  <a:ext uri="{FF2B5EF4-FFF2-40B4-BE49-F238E27FC236}">
                    <a16:creationId xmlns:a16="http://schemas.microsoft.com/office/drawing/2014/main" id="{1501882B-D6FB-6860-BA0C-899F636556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0358" y="4527056"/>
                <a:ext cx="1571039" cy="1566451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75000"/>
                    </a:schemeClr>
                  </a:gs>
                  <a:gs pos="23000">
                    <a:schemeClr val="accent3">
                      <a:lumMod val="60000"/>
                      <a:lumOff val="40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>
                  <a:solidFill>
                    <a:schemeClr val="lt1"/>
                  </a:solidFill>
                </a:endParaRPr>
              </a:p>
            </p:txBody>
          </p:sp>
          <p:sp>
            <p:nvSpPr>
              <p:cNvPr id="34" name="Oval 7">
                <a:extLst>
                  <a:ext uri="{FF2B5EF4-FFF2-40B4-BE49-F238E27FC236}">
                    <a16:creationId xmlns:a16="http://schemas.microsoft.com/office/drawing/2014/main" id="{FDDBA38C-1C54-809C-672C-0964DDEE38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8900000">
                <a:off x="623992" y="4478846"/>
                <a:ext cx="1508823" cy="1220581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20000"/>
                      <a:lumOff val="80000"/>
                      <a:alpha val="85000"/>
                    </a:schemeClr>
                  </a:gs>
                  <a:gs pos="0">
                    <a:schemeClr val="accent3">
                      <a:lumMod val="20000"/>
                      <a:lumOff val="8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  <a:effectLst>
                <a:softEdge rad="241300"/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</p:grp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DEB96803-10E2-0BE9-D187-D0647CB99923}"/>
              </a:ext>
            </a:extLst>
          </p:cNvPr>
          <p:cNvGrpSpPr/>
          <p:nvPr/>
        </p:nvGrpSpPr>
        <p:grpSpPr>
          <a:xfrm rot="18900000">
            <a:off x="3682703" y="2488606"/>
            <a:ext cx="337958" cy="213100"/>
            <a:chOff x="7679006" y="5792679"/>
            <a:chExt cx="337958" cy="337958"/>
          </a:xfrm>
        </p:grpSpPr>
        <p:sp>
          <p:nvSpPr>
            <p:cNvPr id="47" name="Freeform 9">
              <a:extLst>
                <a:ext uri="{FF2B5EF4-FFF2-40B4-BE49-F238E27FC236}">
                  <a16:creationId xmlns:a16="http://schemas.microsoft.com/office/drawing/2014/main" id="{A24A8247-1CA6-A9DF-F5A5-4932ECA29C5C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798035" y="5792679"/>
              <a:ext cx="99899" cy="337958"/>
            </a:xfrm>
            <a:custGeom>
              <a:avLst/>
              <a:gdLst>
                <a:gd name="T0" fmla="*/ 53 w 106"/>
                <a:gd name="T1" fmla="*/ 358 h 358"/>
                <a:gd name="T2" fmla="*/ 0 w 106"/>
                <a:gd name="T3" fmla="*/ 306 h 358"/>
                <a:gd name="T4" fmla="*/ 0 w 106"/>
                <a:gd name="T5" fmla="*/ 52 h 358"/>
                <a:gd name="T6" fmla="*/ 53 w 106"/>
                <a:gd name="T7" fmla="*/ 0 h 358"/>
                <a:gd name="T8" fmla="*/ 106 w 106"/>
                <a:gd name="T9" fmla="*/ 52 h 358"/>
                <a:gd name="T10" fmla="*/ 106 w 106"/>
                <a:gd name="T11" fmla="*/ 306 h 358"/>
                <a:gd name="T12" fmla="*/ 53 w 106"/>
                <a:gd name="T13" fmla="*/ 358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" h="358">
                  <a:moveTo>
                    <a:pt x="53" y="358"/>
                  </a:moveTo>
                  <a:cubicBezTo>
                    <a:pt x="24" y="358"/>
                    <a:pt x="0" y="335"/>
                    <a:pt x="0" y="306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2" y="0"/>
                    <a:pt x="106" y="23"/>
                    <a:pt x="106" y="52"/>
                  </a:cubicBezTo>
                  <a:cubicBezTo>
                    <a:pt x="106" y="306"/>
                    <a:pt x="106" y="306"/>
                    <a:pt x="106" y="306"/>
                  </a:cubicBezTo>
                  <a:cubicBezTo>
                    <a:pt x="106" y="335"/>
                    <a:pt x="82" y="358"/>
                    <a:pt x="53" y="358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48" name="Freeform 10">
              <a:extLst>
                <a:ext uri="{FF2B5EF4-FFF2-40B4-BE49-F238E27FC236}">
                  <a16:creationId xmlns:a16="http://schemas.microsoft.com/office/drawing/2014/main" id="{E1C23FC0-12E0-AC8E-1A35-BD938A602DE2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679006" y="5911708"/>
              <a:ext cx="337958" cy="99899"/>
            </a:xfrm>
            <a:custGeom>
              <a:avLst/>
              <a:gdLst>
                <a:gd name="T0" fmla="*/ 358 w 358"/>
                <a:gd name="T1" fmla="*/ 53 h 106"/>
                <a:gd name="T2" fmla="*/ 306 w 358"/>
                <a:gd name="T3" fmla="*/ 106 h 106"/>
                <a:gd name="T4" fmla="*/ 52 w 358"/>
                <a:gd name="T5" fmla="*/ 106 h 106"/>
                <a:gd name="T6" fmla="*/ 0 w 358"/>
                <a:gd name="T7" fmla="*/ 53 h 106"/>
                <a:gd name="T8" fmla="*/ 52 w 358"/>
                <a:gd name="T9" fmla="*/ 0 h 106"/>
                <a:gd name="T10" fmla="*/ 306 w 358"/>
                <a:gd name="T11" fmla="*/ 0 h 106"/>
                <a:gd name="T12" fmla="*/ 358 w 358"/>
                <a:gd name="T13" fmla="*/ 5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8" h="106">
                  <a:moveTo>
                    <a:pt x="358" y="53"/>
                  </a:moveTo>
                  <a:cubicBezTo>
                    <a:pt x="358" y="82"/>
                    <a:pt x="335" y="106"/>
                    <a:pt x="306" y="106"/>
                  </a:cubicBezTo>
                  <a:cubicBezTo>
                    <a:pt x="52" y="106"/>
                    <a:pt x="52" y="106"/>
                    <a:pt x="52" y="106"/>
                  </a:cubicBezTo>
                  <a:cubicBezTo>
                    <a:pt x="23" y="106"/>
                    <a:pt x="0" y="82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35" y="0"/>
                    <a:pt x="358" y="24"/>
                    <a:pt x="358" y="53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sp>
        <p:nvSpPr>
          <p:cNvPr id="2" name="Rectangle 31">
            <a:extLst>
              <a:ext uri="{FF2B5EF4-FFF2-40B4-BE49-F238E27FC236}">
                <a16:creationId xmlns:a16="http://schemas.microsoft.com/office/drawing/2014/main" id="{24218AB5-EA60-F59E-CE5A-E89E6906B5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46871" y="154956"/>
            <a:ext cx="7221529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ru-UA" sz="3200" b="1">
                <a:solidFill>
                  <a:schemeClr val="bg2"/>
                </a:solidFill>
                <a:latin typeface="Montserrat" panose="00000500000000000000" pitchFamily="50" charset="-52"/>
              </a:rPr>
              <a:t>3. Switch, Checkbox, Radio, Slider</a:t>
            </a:r>
            <a:endParaRPr lang="ru-UA" altLang="ru-UA" sz="3200" b="1">
              <a:solidFill>
                <a:schemeClr val="bg2"/>
              </a:solidFill>
              <a:latin typeface="Montserrat" panose="00000500000000000000" pitchFamily="50" charset="-52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AC0170E-43F5-9036-7AE3-1C2ECA252C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436903"/>
              </p:ext>
            </p:extLst>
          </p:nvPr>
        </p:nvGraphicFramePr>
        <p:xfrm>
          <a:off x="5709108" y="2225097"/>
          <a:ext cx="6228409" cy="2837958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409447">
                  <a:extLst>
                    <a:ext uri="{9D8B030D-6E8A-4147-A177-3AD203B41FA5}">
                      <a16:colId xmlns:a16="http://schemas.microsoft.com/office/drawing/2014/main" val="810982663"/>
                    </a:ext>
                  </a:extLst>
                </a:gridCol>
                <a:gridCol w="2212258">
                  <a:extLst>
                    <a:ext uri="{9D8B030D-6E8A-4147-A177-3AD203B41FA5}">
                      <a16:colId xmlns:a16="http://schemas.microsoft.com/office/drawing/2014/main" val="342249200"/>
                    </a:ext>
                  </a:extLst>
                </a:gridCol>
                <a:gridCol w="2606704">
                  <a:extLst>
                    <a:ext uri="{9D8B030D-6E8A-4147-A177-3AD203B41FA5}">
                      <a16:colId xmlns:a16="http://schemas.microsoft.com/office/drawing/2014/main" val="1707999068"/>
                    </a:ext>
                  </a:extLst>
                </a:gridCol>
              </a:tblGrid>
              <a:tr h="153313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 err="1"/>
                        <a:t>Thuộc</a:t>
                      </a:r>
                      <a:r>
                        <a:rPr lang="en-US" dirty="0"/>
                        <a:t> </a:t>
                      </a:r>
                      <a:r>
                        <a:rPr lang="vi-VN" dirty="0"/>
                        <a:t>tính/ Phương thức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 err="1"/>
                        <a:t>Kiểu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dữ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liệu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Mô tả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3293119"/>
                  </a:ext>
                </a:extLst>
              </a:tr>
              <a:tr h="66128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dirty="0" err="1"/>
                        <a:t>Widget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dirty="0" err="1"/>
                        <a:t>CustomInkwell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dirty="0"/>
                        <a:t>Tham chiếu đến </a:t>
                      </a:r>
                      <a:r>
                        <a:rPr lang="vi-VN" dirty="0" err="1"/>
                        <a:t>widget</a:t>
                      </a:r>
                      <a:r>
                        <a:rPr lang="vi-VN" dirty="0"/>
                        <a:t> gốc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0150195"/>
                  </a:ext>
                </a:extLst>
              </a:tr>
              <a:tr h="64353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1800" b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build</a:t>
                      </a:r>
                      <a:endParaRPr lang="en-ID" sz="18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dirty="0" err="1"/>
                        <a:t>Widget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dirty="0"/>
                        <a:t>Tạo giao diện </a:t>
                      </a:r>
                      <a:r>
                        <a:rPr lang="vi-VN" dirty="0" err="1"/>
                        <a:t>Inkwell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1234087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86ED7ECF-5825-8582-B315-9AA6BE5F88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74" y="740319"/>
            <a:ext cx="5413901" cy="5807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378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4.58333E-6 -4.81481E-6 L -0.00026 0.19352 " pathEditMode="relative" rAng="0" ptsTypes="AA">
                                      <p:cBhvr>
                                        <p:cTn id="9" dur="6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9676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-4.07407E-6 L -0.00117 0.19653 " pathEditMode="relative" rAng="0" ptsTypes="AA">
                                      <p:cBhvr>
                                        <p:cTn id="14" dur="6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" y="9815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repeatCount="indefinite" autoRev="1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1.45833E-6 -0.02755 L -0.11393 -0.02755 " pathEditMode="relative" rAng="0" ptsTypes="AA">
                                      <p:cBhvr>
                                        <p:cTn id="19" dur="6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03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repeatCount="indefinite" autoRev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2.70833E-6 -0.02754 L -2.70833E-6 -0.13333 " pathEditMode="relative" rAng="0" ptsTypes="AA">
                                      <p:cBhvr>
                                        <p:cTn id="24" dur="6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301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9" dur="5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2" grpId="1" animBg="1"/>
      <p:bldP spid="40" grpId="0" animBg="1"/>
      <p:bldP spid="40" grpId="1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Hand">
            <a:extLst>
              <a:ext uri="{FF2B5EF4-FFF2-40B4-BE49-F238E27FC236}">
                <a16:creationId xmlns:a16="http://schemas.microsoft.com/office/drawing/2014/main" id="{7C2DE606-24BC-47FB-8B4F-127D78FC27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7385" y="1851782"/>
            <a:ext cx="6092580" cy="7316789"/>
          </a:xfrm>
          <a:prstGeom prst="rect">
            <a:avLst/>
          </a:prstGeom>
          <a:effectLst>
            <a:outerShdw blurRad="165100" dist="139700" dir="2700000" algn="tl" rotWithShape="0">
              <a:schemeClr val="accent3">
                <a:lumMod val="50000"/>
                <a:alpha val="20000"/>
              </a:schemeClr>
            </a:outerShdw>
          </a:effectLst>
        </p:spPr>
      </p:pic>
      <p:sp>
        <p:nvSpPr>
          <p:cNvPr id="34" name="Freeform 7">
            <a:extLst>
              <a:ext uri="{FF2B5EF4-FFF2-40B4-BE49-F238E27FC236}">
                <a16:creationId xmlns:a16="http://schemas.microsoft.com/office/drawing/2014/main" id="{15AEEE6A-0FA1-4368-9756-F48A923F7E6E}"/>
              </a:ext>
            </a:extLst>
          </p:cNvPr>
          <p:cNvSpPr>
            <a:spLocks/>
          </p:cNvSpPr>
          <p:nvPr/>
        </p:nvSpPr>
        <p:spPr bwMode="auto">
          <a:xfrm>
            <a:off x="3135313" y="1223963"/>
            <a:ext cx="1951038" cy="4216400"/>
          </a:xfrm>
          <a:custGeom>
            <a:avLst/>
            <a:gdLst>
              <a:gd name="T0" fmla="*/ 450 w 512"/>
              <a:gd name="T1" fmla="*/ 1106 h 1106"/>
              <a:gd name="T2" fmla="*/ 62 w 512"/>
              <a:gd name="T3" fmla="*/ 1106 h 1106"/>
              <a:gd name="T4" fmla="*/ 0 w 512"/>
              <a:gd name="T5" fmla="*/ 1044 h 1106"/>
              <a:gd name="T6" fmla="*/ 0 w 512"/>
              <a:gd name="T7" fmla="*/ 62 h 1106"/>
              <a:gd name="T8" fmla="*/ 62 w 512"/>
              <a:gd name="T9" fmla="*/ 0 h 1106"/>
              <a:gd name="T10" fmla="*/ 450 w 512"/>
              <a:gd name="T11" fmla="*/ 0 h 1106"/>
              <a:gd name="T12" fmla="*/ 512 w 512"/>
              <a:gd name="T13" fmla="*/ 62 h 1106"/>
              <a:gd name="T14" fmla="*/ 512 w 512"/>
              <a:gd name="T15" fmla="*/ 1044 h 1106"/>
              <a:gd name="T16" fmla="*/ 450 w 512"/>
              <a:gd name="T17" fmla="*/ 1106 h 11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12" h="1106">
                <a:moveTo>
                  <a:pt x="450" y="1106"/>
                </a:moveTo>
                <a:cubicBezTo>
                  <a:pt x="62" y="1106"/>
                  <a:pt x="62" y="1106"/>
                  <a:pt x="62" y="1106"/>
                </a:cubicBezTo>
                <a:cubicBezTo>
                  <a:pt x="28" y="1106"/>
                  <a:pt x="0" y="1078"/>
                  <a:pt x="0" y="1044"/>
                </a:cubicBezTo>
                <a:cubicBezTo>
                  <a:pt x="0" y="62"/>
                  <a:pt x="0" y="62"/>
                  <a:pt x="0" y="62"/>
                </a:cubicBezTo>
                <a:cubicBezTo>
                  <a:pt x="0" y="28"/>
                  <a:pt x="28" y="0"/>
                  <a:pt x="62" y="0"/>
                </a:cubicBezTo>
                <a:cubicBezTo>
                  <a:pt x="450" y="0"/>
                  <a:pt x="450" y="0"/>
                  <a:pt x="450" y="0"/>
                </a:cubicBezTo>
                <a:cubicBezTo>
                  <a:pt x="484" y="0"/>
                  <a:pt x="512" y="28"/>
                  <a:pt x="512" y="62"/>
                </a:cubicBezTo>
                <a:cubicBezTo>
                  <a:pt x="512" y="1044"/>
                  <a:pt x="512" y="1044"/>
                  <a:pt x="512" y="1044"/>
                </a:cubicBezTo>
                <a:cubicBezTo>
                  <a:pt x="512" y="1078"/>
                  <a:pt x="484" y="1106"/>
                  <a:pt x="450" y="1106"/>
                </a:cubicBezTo>
                <a:close/>
              </a:path>
            </a:pathLst>
          </a:custGeom>
          <a:gradFill>
            <a:gsLst>
              <a:gs pos="0">
                <a:srgbClr val="3BD0FD"/>
              </a:gs>
              <a:gs pos="100000">
                <a:srgbClr val="7D93F2"/>
              </a:gs>
            </a:gsLst>
            <a:lin ang="2700000" scaled="0"/>
          </a:gradFill>
          <a:ln w="9525">
            <a:noFill/>
            <a:round/>
            <a:headEnd/>
            <a:tailEnd/>
          </a:ln>
          <a:effectLst>
            <a:outerShdw blurRad="279400" dist="292100" dir="2700000" algn="tl" rotWithShape="0">
              <a:schemeClr val="accent3">
                <a:lumMod val="50000"/>
                <a:alpha val="20000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pic>
        <p:nvPicPr>
          <p:cNvPr id="4" name="Picture Placeholder">
            <a:extLst>
              <a:ext uri="{FF2B5EF4-FFF2-40B4-BE49-F238E27FC236}">
                <a16:creationId xmlns:a16="http://schemas.microsoft.com/office/drawing/2014/main" id="{0E9C624B-E207-4B6B-865D-46355A36CAC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6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3163" t="-8537" r="14815" b="50910"/>
          <a:stretch/>
        </p:blipFill>
        <p:spPr>
          <a:xfrm>
            <a:off x="3141663" y="1227138"/>
            <a:ext cx="1951038" cy="4216400"/>
          </a:xfrm>
        </p:spPr>
      </p:pic>
      <p:sp>
        <p:nvSpPr>
          <p:cNvPr id="21" name="Rectangle 21">
            <a:extLst>
              <a:ext uri="{FF2B5EF4-FFF2-40B4-BE49-F238E27FC236}">
                <a16:creationId xmlns:a16="http://schemas.microsoft.com/office/drawing/2014/main" id="{A896E79A-7ADB-4E6D-83CE-9E6C0B4C36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79566" y="2870498"/>
            <a:ext cx="4696799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kumimoji="0" lang="en-US" altLang="ru-UA" sz="600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Montserrat SemiBold" panose="00000700000000000000" pitchFamily="50" charset="-52"/>
              </a:rPr>
              <a:t>Demo Code</a:t>
            </a:r>
            <a:endParaRPr kumimoji="0" lang="ru-UA" altLang="ru-UA" sz="440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Montserrat SemiBold" panose="00000700000000000000" pitchFamily="50" charset="-52"/>
            </a:endParaRPr>
          </a:p>
        </p:txBody>
      </p:sp>
      <p:grpSp>
        <p:nvGrpSpPr>
          <p:cNvPr id="33" name="Glass">
            <a:extLst>
              <a:ext uri="{FF2B5EF4-FFF2-40B4-BE49-F238E27FC236}">
                <a16:creationId xmlns:a16="http://schemas.microsoft.com/office/drawing/2014/main" id="{DDB799F0-E9EE-4B30-865E-7CF893EBAAE9}"/>
              </a:ext>
            </a:extLst>
          </p:cNvPr>
          <p:cNvGrpSpPr/>
          <p:nvPr/>
        </p:nvGrpSpPr>
        <p:grpSpPr>
          <a:xfrm>
            <a:off x="3138488" y="1223963"/>
            <a:ext cx="1957388" cy="4222750"/>
            <a:chOff x="3138488" y="1223963"/>
            <a:chExt cx="1957388" cy="4222750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2551E642-2DF6-4AEA-BA17-17E7996C6857}"/>
                </a:ext>
              </a:extLst>
            </p:cNvPr>
            <p:cNvSpPr>
              <a:spLocks/>
            </p:cNvSpPr>
            <p:nvPr/>
          </p:nvSpPr>
          <p:spPr bwMode="auto">
            <a:xfrm>
              <a:off x="3141663" y="1227138"/>
              <a:ext cx="1951038" cy="4216400"/>
            </a:xfrm>
            <a:custGeom>
              <a:avLst/>
              <a:gdLst>
                <a:gd name="T0" fmla="*/ 450 w 512"/>
                <a:gd name="T1" fmla="*/ 1106 h 1106"/>
                <a:gd name="T2" fmla="*/ 62 w 512"/>
                <a:gd name="T3" fmla="*/ 1106 h 1106"/>
                <a:gd name="T4" fmla="*/ 0 w 512"/>
                <a:gd name="T5" fmla="*/ 1044 h 1106"/>
                <a:gd name="T6" fmla="*/ 0 w 512"/>
                <a:gd name="T7" fmla="*/ 62 h 1106"/>
                <a:gd name="T8" fmla="*/ 62 w 512"/>
                <a:gd name="T9" fmla="*/ 0 h 1106"/>
                <a:gd name="T10" fmla="*/ 450 w 512"/>
                <a:gd name="T11" fmla="*/ 0 h 1106"/>
                <a:gd name="T12" fmla="*/ 512 w 512"/>
                <a:gd name="T13" fmla="*/ 62 h 1106"/>
                <a:gd name="T14" fmla="*/ 512 w 512"/>
                <a:gd name="T15" fmla="*/ 1044 h 1106"/>
                <a:gd name="T16" fmla="*/ 450 w 512"/>
                <a:gd name="T17" fmla="*/ 1106 h 1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2" h="1106">
                  <a:moveTo>
                    <a:pt x="450" y="1106"/>
                  </a:moveTo>
                  <a:cubicBezTo>
                    <a:pt x="62" y="1106"/>
                    <a:pt x="62" y="1106"/>
                    <a:pt x="62" y="1106"/>
                  </a:cubicBezTo>
                  <a:cubicBezTo>
                    <a:pt x="28" y="1106"/>
                    <a:pt x="0" y="1078"/>
                    <a:pt x="0" y="1044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0" y="28"/>
                    <a:pt x="28" y="0"/>
                    <a:pt x="62" y="0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84" y="0"/>
                    <a:pt x="512" y="28"/>
                    <a:pt x="512" y="62"/>
                  </a:cubicBezTo>
                  <a:cubicBezTo>
                    <a:pt x="512" y="1044"/>
                    <a:pt x="512" y="1044"/>
                    <a:pt x="512" y="1044"/>
                  </a:cubicBezTo>
                  <a:cubicBezTo>
                    <a:pt x="512" y="1078"/>
                    <a:pt x="484" y="1106"/>
                    <a:pt x="450" y="1106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11000"/>
                  </a:srgbClr>
                </a:gs>
                <a:gs pos="100000">
                  <a:srgbClr val="FFFFFF">
                    <a:alpha val="18000"/>
                  </a:srgbClr>
                </a:gs>
              </a:gsLst>
              <a:lin ang="2700000" scaled="0"/>
            </a:gradFill>
            <a:ln w="9525">
              <a:noFill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569376E1-62F3-465B-ABF7-3A295EB2AC0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38488" y="1223963"/>
              <a:ext cx="1957388" cy="4222750"/>
            </a:xfrm>
            <a:custGeom>
              <a:avLst/>
              <a:gdLst>
                <a:gd name="T0" fmla="*/ 451 w 514"/>
                <a:gd name="T1" fmla="*/ 1108 h 1108"/>
                <a:gd name="T2" fmla="*/ 63 w 514"/>
                <a:gd name="T3" fmla="*/ 1108 h 1108"/>
                <a:gd name="T4" fmla="*/ 0 w 514"/>
                <a:gd name="T5" fmla="*/ 1045 h 1108"/>
                <a:gd name="T6" fmla="*/ 0 w 514"/>
                <a:gd name="T7" fmla="*/ 63 h 1108"/>
                <a:gd name="T8" fmla="*/ 63 w 514"/>
                <a:gd name="T9" fmla="*/ 0 h 1108"/>
                <a:gd name="T10" fmla="*/ 451 w 514"/>
                <a:gd name="T11" fmla="*/ 0 h 1108"/>
                <a:gd name="T12" fmla="*/ 514 w 514"/>
                <a:gd name="T13" fmla="*/ 63 h 1108"/>
                <a:gd name="T14" fmla="*/ 514 w 514"/>
                <a:gd name="T15" fmla="*/ 1045 h 1108"/>
                <a:gd name="T16" fmla="*/ 451 w 514"/>
                <a:gd name="T17" fmla="*/ 1108 h 1108"/>
                <a:gd name="T18" fmla="*/ 63 w 514"/>
                <a:gd name="T19" fmla="*/ 3 h 1108"/>
                <a:gd name="T20" fmla="*/ 3 w 514"/>
                <a:gd name="T21" fmla="*/ 63 h 1108"/>
                <a:gd name="T22" fmla="*/ 3 w 514"/>
                <a:gd name="T23" fmla="*/ 1045 h 1108"/>
                <a:gd name="T24" fmla="*/ 63 w 514"/>
                <a:gd name="T25" fmla="*/ 1106 h 1108"/>
                <a:gd name="T26" fmla="*/ 451 w 514"/>
                <a:gd name="T27" fmla="*/ 1106 h 1108"/>
                <a:gd name="T28" fmla="*/ 511 w 514"/>
                <a:gd name="T29" fmla="*/ 1045 h 1108"/>
                <a:gd name="T30" fmla="*/ 511 w 514"/>
                <a:gd name="T31" fmla="*/ 63 h 1108"/>
                <a:gd name="T32" fmla="*/ 451 w 514"/>
                <a:gd name="T33" fmla="*/ 3 h 1108"/>
                <a:gd name="T34" fmla="*/ 63 w 514"/>
                <a:gd name="T35" fmla="*/ 3 h 1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14" h="1108">
                  <a:moveTo>
                    <a:pt x="451" y="1108"/>
                  </a:moveTo>
                  <a:cubicBezTo>
                    <a:pt x="63" y="1108"/>
                    <a:pt x="63" y="1108"/>
                    <a:pt x="63" y="1108"/>
                  </a:cubicBezTo>
                  <a:cubicBezTo>
                    <a:pt x="29" y="1108"/>
                    <a:pt x="0" y="1080"/>
                    <a:pt x="0" y="1045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28"/>
                    <a:pt x="29" y="0"/>
                    <a:pt x="63" y="0"/>
                  </a:cubicBezTo>
                  <a:cubicBezTo>
                    <a:pt x="451" y="0"/>
                    <a:pt x="451" y="0"/>
                    <a:pt x="451" y="0"/>
                  </a:cubicBezTo>
                  <a:cubicBezTo>
                    <a:pt x="485" y="0"/>
                    <a:pt x="514" y="28"/>
                    <a:pt x="514" y="63"/>
                  </a:cubicBezTo>
                  <a:cubicBezTo>
                    <a:pt x="514" y="1045"/>
                    <a:pt x="514" y="1045"/>
                    <a:pt x="514" y="1045"/>
                  </a:cubicBezTo>
                  <a:cubicBezTo>
                    <a:pt x="514" y="1080"/>
                    <a:pt x="485" y="1108"/>
                    <a:pt x="451" y="1108"/>
                  </a:cubicBezTo>
                  <a:close/>
                  <a:moveTo>
                    <a:pt x="63" y="3"/>
                  </a:moveTo>
                  <a:cubicBezTo>
                    <a:pt x="30" y="3"/>
                    <a:pt x="3" y="30"/>
                    <a:pt x="3" y="63"/>
                  </a:cubicBezTo>
                  <a:cubicBezTo>
                    <a:pt x="3" y="1045"/>
                    <a:pt x="3" y="1045"/>
                    <a:pt x="3" y="1045"/>
                  </a:cubicBezTo>
                  <a:cubicBezTo>
                    <a:pt x="3" y="1079"/>
                    <a:pt x="30" y="1106"/>
                    <a:pt x="63" y="1106"/>
                  </a:cubicBezTo>
                  <a:cubicBezTo>
                    <a:pt x="451" y="1106"/>
                    <a:pt x="451" y="1106"/>
                    <a:pt x="451" y="1106"/>
                  </a:cubicBezTo>
                  <a:cubicBezTo>
                    <a:pt x="484" y="1106"/>
                    <a:pt x="511" y="1079"/>
                    <a:pt x="511" y="1045"/>
                  </a:cubicBezTo>
                  <a:cubicBezTo>
                    <a:pt x="511" y="63"/>
                    <a:pt x="511" y="63"/>
                    <a:pt x="511" y="63"/>
                  </a:cubicBezTo>
                  <a:cubicBezTo>
                    <a:pt x="511" y="30"/>
                    <a:pt x="484" y="3"/>
                    <a:pt x="451" y="3"/>
                  </a:cubicBezTo>
                  <a:lnTo>
                    <a:pt x="63" y="3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33000"/>
                  </a:srgbClr>
                </a:gs>
                <a:gs pos="82000">
                  <a:srgbClr val="FFFFFF">
                    <a:alpha val="0"/>
                  </a:srgbClr>
                </a:gs>
              </a:gsLst>
              <a:lin ang="270000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98955236-17C1-6488-34BF-5D66FA41F2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1663" y="1255416"/>
            <a:ext cx="1963738" cy="4254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19853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6">
            <a:extLst>
              <a:ext uri="{FF2B5EF4-FFF2-40B4-BE49-F238E27FC236}">
                <a16:creationId xmlns:a16="http://schemas.microsoft.com/office/drawing/2014/main" id="{7BF4CCDE-A639-4F79-BDE6-E80D67305F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9391" y="76457"/>
            <a:ext cx="4493218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ru-UA" sz="3600" b="1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+mj-lt"/>
              </a:rPr>
              <a:t>Tài </a:t>
            </a:r>
            <a:r>
              <a:rPr kumimoji="0" lang="en-US" altLang="ru-UA" sz="3600" b="1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+mj-lt"/>
              </a:rPr>
              <a:t>liệu</a:t>
            </a:r>
            <a:r>
              <a:rPr kumimoji="0" lang="en-US" altLang="ru-UA" sz="3600" b="1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+mj-lt"/>
              </a:rPr>
              <a:t> </a:t>
            </a:r>
            <a:r>
              <a:rPr kumimoji="0" lang="en-US" altLang="ru-UA" sz="3600" b="1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+mj-lt"/>
              </a:rPr>
              <a:t>tham</a:t>
            </a:r>
            <a:r>
              <a:rPr kumimoji="0" lang="en-US" altLang="ru-UA" sz="3600" b="1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+mj-lt"/>
              </a:rPr>
              <a:t> </a:t>
            </a:r>
            <a:r>
              <a:rPr kumimoji="0" lang="en-US" altLang="ru-UA" sz="3600" b="1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+mj-lt"/>
              </a:rPr>
              <a:t>khảo</a:t>
            </a:r>
            <a:endParaRPr kumimoji="0" lang="ru-UA" altLang="ru-UA" sz="2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+mj-lt"/>
            </a:endParaRP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BA1B5C48-C4B1-2FFD-8F45-BC45AC593C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4002565"/>
              </p:ext>
            </p:extLst>
          </p:nvPr>
        </p:nvGraphicFramePr>
        <p:xfrm>
          <a:off x="698571" y="927324"/>
          <a:ext cx="10480706" cy="475488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3263829">
                  <a:extLst>
                    <a:ext uri="{9D8B030D-6E8A-4147-A177-3AD203B41FA5}">
                      <a16:colId xmlns:a16="http://schemas.microsoft.com/office/drawing/2014/main" val="926928905"/>
                    </a:ext>
                  </a:extLst>
                </a:gridCol>
                <a:gridCol w="7216877">
                  <a:extLst>
                    <a:ext uri="{9D8B030D-6E8A-4147-A177-3AD203B41FA5}">
                      <a16:colId xmlns:a16="http://schemas.microsoft.com/office/drawing/2014/main" val="106975419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 dirty="0"/>
                        <a:t>Widget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 dirty="0"/>
                        <a:t>Documentation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78902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FloatingActionButton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 err="1">
                          <a:solidFill>
                            <a:schemeClr val="accent3"/>
                          </a:solidFill>
                          <a:hlinkClick r:id="rId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api.flutter.dev</a:t>
                      </a:r>
                      <a:r>
                        <a:rPr lang="en-US" dirty="0">
                          <a:solidFill>
                            <a:schemeClr val="accent3"/>
                          </a:solidFill>
                          <a:hlinkClick r:id="rId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/</a:t>
                      </a:r>
                      <a:r>
                        <a:rPr lang="en-US" dirty="0" err="1">
                          <a:solidFill>
                            <a:schemeClr val="accent3"/>
                          </a:solidFill>
                          <a:hlinkClick r:id="rId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FloatingActionButton</a:t>
                      </a:r>
                      <a:endParaRPr lang="en-US" dirty="0">
                        <a:solidFill>
                          <a:schemeClr val="accent3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049005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ElevatedButton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solidFill>
                            <a:schemeClr val="accent3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api.flutter.dev/ElevatedButton</a:t>
                      </a:r>
                      <a:endParaRPr lang="en-US">
                        <a:solidFill>
                          <a:schemeClr val="accent3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77958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TextButton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 err="1">
                          <a:solidFill>
                            <a:schemeClr val="accent3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api.flutter.dev</a:t>
                      </a:r>
                      <a:r>
                        <a:rPr lang="en-US" dirty="0">
                          <a:solidFill>
                            <a:schemeClr val="accent3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/</a:t>
                      </a:r>
                      <a:r>
                        <a:rPr lang="en-US" dirty="0" err="1">
                          <a:solidFill>
                            <a:schemeClr val="accent3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TextButton</a:t>
                      </a:r>
                      <a:endParaRPr lang="en-US" dirty="0">
                        <a:solidFill>
                          <a:schemeClr val="accent3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41694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OutlinedButton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 err="1">
                          <a:solidFill>
                            <a:schemeClr val="accent3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api.flutter.dev</a:t>
                      </a:r>
                      <a:r>
                        <a:rPr lang="en-US" dirty="0">
                          <a:solidFill>
                            <a:schemeClr val="accent3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/</a:t>
                      </a:r>
                      <a:r>
                        <a:rPr lang="en-US" dirty="0" err="1">
                          <a:solidFill>
                            <a:schemeClr val="accent3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OutlinedButton</a:t>
                      </a:r>
                      <a:endParaRPr lang="en-US" dirty="0">
                        <a:solidFill>
                          <a:schemeClr val="accent3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65883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IconButton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solidFill>
                            <a:schemeClr val="accent3"/>
                          </a:solidFill>
                          <a:hlinkClick r:id="rId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api.flutter.dev/IconButton</a:t>
                      </a:r>
                      <a:endParaRPr lang="en-US">
                        <a:solidFill>
                          <a:schemeClr val="accent3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31325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 err="1"/>
                        <a:t>TextField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 err="1">
                          <a:solidFill>
                            <a:schemeClr val="accent3"/>
                          </a:solidFill>
                          <a:hlinkClick r:id="rId7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api.flutter.dev</a:t>
                      </a:r>
                      <a:r>
                        <a:rPr lang="en-US" dirty="0">
                          <a:solidFill>
                            <a:schemeClr val="accent3"/>
                          </a:solidFill>
                          <a:hlinkClick r:id="rId7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/</a:t>
                      </a:r>
                      <a:r>
                        <a:rPr lang="en-US" dirty="0" err="1">
                          <a:solidFill>
                            <a:schemeClr val="accent3"/>
                          </a:solidFill>
                          <a:hlinkClick r:id="rId7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TextField</a:t>
                      </a:r>
                      <a:endParaRPr lang="en-US" dirty="0">
                        <a:solidFill>
                          <a:schemeClr val="accent3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14484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dirty="0" err="1"/>
                        <a:t>Switch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u="sng" dirty="0" err="1">
                          <a:solidFill>
                            <a:schemeClr val="accent3"/>
                          </a:solidFill>
                        </a:rPr>
                        <a:t>api.flutter.dev</a:t>
                      </a:r>
                      <a:r>
                        <a:rPr lang="en-US" u="sng" dirty="0">
                          <a:solidFill>
                            <a:schemeClr val="accent3"/>
                          </a:solidFill>
                        </a:rPr>
                        <a:t>/flutter/material/Switch-class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2937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dirty="0" err="1"/>
                        <a:t>Checkbox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u="sng" dirty="0" err="1">
                          <a:solidFill>
                            <a:schemeClr val="accent3"/>
                          </a:solidFill>
                        </a:rPr>
                        <a:t>api.flutter.dev</a:t>
                      </a:r>
                      <a:r>
                        <a:rPr lang="en-US" u="sng" dirty="0">
                          <a:solidFill>
                            <a:schemeClr val="accent3"/>
                          </a:solidFill>
                        </a:rPr>
                        <a:t>/flutter/material/Checkbox-class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53891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dirty="0" err="1"/>
                        <a:t>Radio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u="sng" dirty="0" err="1">
                          <a:solidFill>
                            <a:schemeClr val="accent3"/>
                          </a:solidFill>
                        </a:rPr>
                        <a:t>api.flutter.dev</a:t>
                      </a:r>
                      <a:r>
                        <a:rPr lang="en-US" u="sng" dirty="0">
                          <a:solidFill>
                            <a:schemeClr val="accent3"/>
                          </a:solidFill>
                        </a:rPr>
                        <a:t>/flutter/material/Radio-class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85966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dirty="0" err="1"/>
                        <a:t>Slider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u="sng" dirty="0" err="1">
                          <a:solidFill>
                            <a:schemeClr val="accent3"/>
                          </a:solidFill>
                        </a:rPr>
                        <a:t>api.flutter.dev</a:t>
                      </a:r>
                      <a:r>
                        <a:rPr lang="en-US" u="sng" dirty="0">
                          <a:solidFill>
                            <a:schemeClr val="accent3"/>
                          </a:solidFill>
                        </a:rPr>
                        <a:t>/flutter/material/Slider-class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62965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dirty="0" err="1"/>
                        <a:t>GetsureDetector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u="sng" dirty="0" err="1">
                          <a:solidFill>
                            <a:schemeClr val="accent3"/>
                          </a:solidFill>
                        </a:rPr>
                        <a:t>api.flutter.dev</a:t>
                      </a:r>
                      <a:r>
                        <a:rPr lang="en-US" u="sng" dirty="0">
                          <a:solidFill>
                            <a:schemeClr val="accent3"/>
                          </a:solidFill>
                        </a:rPr>
                        <a:t>/flutter/widgets/</a:t>
                      </a:r>
                      <a:r>
                        <a:rPr lang="en-US" u="sng" dirty="0" err="1">
                          <a:solidFill>
                            <a:schemeClr val="accent3"/>
                          </a:solidFill>
                        </a:rPr>
                        <a:t>GestureDetector</a:t>
                      </a:r>
                      <a:r>
                        <a:rPr lang="en-US" u="sng" dirty="0">
                          <a:solidFill>
                            <a:schemeClr val="accent3"/>
                          </a:solidFill>
                        </a:rPr>
                        <a:t>-class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9696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dirty="0" err="1"/>
                        <a:t>InkWell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u="sng" dirty="0" err="1">
                          <a:solidFill>
                            <a:schemeClr val="accent3"/>
                          </a:solidFill>
                        </a:rPr>
                        <a:t>api.flutter.dev</a:t>
                      </a:r>
                      <a:r>
                        <a:rPr lang="en-US" u="sng" dirty="0">
                          <a:solidFill>
                            <a:schemeClr val="accent3"/>
                          </a:solidFill>
                        </a:rPr>
                        <a:t>/flutter/material/</a:t>
                      </a:r>
                      <a:r>
                        <a:rPr lang="en-US" u="sng" dirty="0" err="1">
                          <a:solidFill>
                            <a:schemeClr val="accent3"/>
                          </a:solidFill>
                        </a:rPr>
                        <a:t>InkWell</a:t>
                      </a:r>
                      <a:r>
                        <a:rPr lang="en-US" u="sng" dirty="0">
                          <a:solidFill>
                            <a:schemeClr val="accent3"/>
                          </a:solidFill>
                        </a:rPr>
                        <a:t>-class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8454815"/>
                  </a:ext>
                </a:extLst>
              </a:tr>
            </a:tbl>
          </a:graphicData>
        </a:graphic>
      </p:graphicFrame>
      <p:sp>
        <p:nvSpPr>
          <p:cNvPr id="39" name="Rectangle 6">
            <a:extLst>
              <a:ext uri="{FF2B5EF4-FFF2-40B4-BE49-F238E27FC236}">
                <a16:creationId xmlns:a16="http://schemas.microsoft.com/office/drawing/2014/main" id="{DFBEFDDC-0C68-215D-2D15-ADADE1AD0F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8571" y="496437"/>
            <a:ext cx="3749424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ru-UA" sz="2800" b="1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+mj-lt"/>
              </a:rPr>
              <a:t>Flutter Official Docs</a:t>
            </a:r>
            <a:endParaRPr kumimoji="0" lang="ru-UA" altLang="ru-UA" sz="18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+mj-lt"/>
            </a:endParaRPr>
          </a:p>
        </p:txBody>
      </p:sp>
      <p:graphicFrame>
        <p:nvGraphicFramePr>
          <p:cNvPr id="45" name="Table 44">
            <a:extLst>
              <a:ext uri="{FF2B5EF4-FFF2-40B4-BE49-F238E27FC236}">
                <a16:creationId xmlns:a16="http://schemas.microsoft.com/office/drawing/2014/main" id="{F5385BCA-6D39-35ED-C6B5-8E79EEBC7F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3503959"/>
              </p:ext>
            </p:extLst>
          </p:nvPr>
        </p:nvGraphicFramePr>
        <p:xfrm>
          <a:off x="707923" y="5775703"/>
          <a:ext cx="10471354" cy="100584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3254477">
                  <a:extLst>
                    <a:ext uri="{9D8B030D-6E8A-4147-A177-3AD203B41FA5}">
                      <a16:colId xmlns:a16="http://schemas.microsoft.com/office/drawing/2014/main" val="926928905"/>
                    </a:ext>
                  </a:extLst>
                </a:gridCol>
                <a:gridCol w="7216877">
                  <a:extLst>
                    <a:ext uri="{9D8B030D-6E8A-4147-A177-3AD203B41FA5}">
                      <a16:colId xmlns:a16="http://schemas.microsoft.com/office/drawing/2014/main" val="106975419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b="1" dirty="0" err="1"/>
                        <a:t>Community</a:t>
                      </a:r>
                      <a:r>
                        <a:rPr lang="vi-VN" b="1" dirty="0"/>
                        <a:t> </a:t>
                      </a:r>
                      <a:r>
                        <a:rPr lang="vi-VN" b="1" dirty="0" err="1"/>
                        <a:t>Tutorial</a:t>
                      </a:r>
                      <a:endParaRPr lang="en-US" b="1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 dirty="0"/>
                        <a:t>Documentation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78902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 err="1"/>
                        <a:t>TextField</a:t>
                      </a:r>
                      <a:r>
                        <a:rPr lang="en-US" dirty="0"/>
                        <a:t> Validation Guide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>
                          <a:solidFill>
                            <a:schemeClr val="accent3"/>
                          </a:solidFill>
                          <a:hlinkClick r:id="rId8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https://codewithandrea.com/articles/flutter-text-field-form-validation/</a:t>
                      </a:r>
                      <a:endParaRPr lang="en-US" dirty="0">
                        <a:solidFill>
                          <a:schemeClr val="accent3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04900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2691921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F979DCB-9845-4C4D-82F9-41AFCF13DF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66664" y="2367171"/>
            <a:ext cx="8258671" cy="21236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en-US" altLang="ru-UA" sz="13800" b="1">
                <a:solidFill>
                  <a:srgbClr val="FFFFFF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THANKS!</a:t>
            </a:r>
            <a:endParaRPr kumimoji="0" lang="ru-UA" altLang="ru-UA" sz="9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+mj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9116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6A6F4B-2D99-7EA0-D19B-0DFF7D8659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433D1734-AE58-1E11-3A99-72F89D48E8CB}"/>
              </a:ext>
            </a:extLst>
          </p:cNvPr>
          <p:cNvGrpSpPr/>
          <p:nvPr/>
        </p:nvGrpSpPr>
        <p:grpSpPr>
          <a:xfrm>
            <a:off x="5888961" y="1892565"/>
            <a:ext cx="2248993" cy="2242428"/>
            <a:chOff x="6772802" y="1406220"/>
            <a:chExt cx="2248993" cy="2242428"/>
          </a:xfrm>
        </p:grpSpPr>
        <p:sp>
          <p:nvSpPr>
            <p:cNvPr id="24" name="Oval 7">
              <a:extLst>
                <a:ext uri="{FF2B5EF4-FFF2-40B4-BE49-F238E27FC236}">
                  <a16:creationId xmlns:a16="http://schemas.microsoft.com/office/drawing/2014/main" id="{B4AD54AB-77EC-F55F-133E-060082A0DD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72802" y="1406220"/>
              <a:ext cx="2248993" cy="2242428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  <a:effectLst>
              <a:softEdge rad="6985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21" name="Oval 7">
              <a:extLst>
                <a:ext uri="{FF2B5EF4-FFF2-40B4-BE49-F238E27FC236}">
                  <a16:creationId xmlns:a16="http://schemas.microsoft.com/office/drawing/2014/main" id="{12A0E767-F76A-D01D-646C-6EC1D397D4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18460" y="1579953"/>
              <a:ext cx="1315298" cy="1311458"/>
            </a:xfrm>
            <a:prstGeom prst="ellipse">
              <a:avLst/>
            </a:prstGeom>
            <a:gradFill flip="none" rotWithShape="1">
              <a:gsLst>
                <a:gs pos="100000">
                  <a:schemeClr val="accent4">
                    <a:lumMod val="75000"/>
                  </a:schemeClr>
                </a:gs>
                <a:gs pos="23000">
                  <a:schemeClr val="accent6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</p:grpSp>
      <p:sp>
        <p:nvSpPr>
          <p:cNvPr id="8" name="Rectangle 8">
            <a:extLst>
              <a:ext uri="{FF2B5EF4-FFF2-40B4-BE49-F238E27FC236}">
                <a16:creationId xmlns:a16="http://schemas.microsoft.com/office/drawing/2014/main" id="{58074241-9042-A4F5-D66C-6B8BB2463D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3922" y="1475358"/>
            <a:ext cx="6610350" cy="4884738"/>
          </a:xfrm>
          <a:prstGeom prst="rect">
            <a:avLst/>
          </a:prstGeom>
          <a:gradFill>
            <a:gsLst>
              <a:gs pos="0">
                <a:srgbClr val="1DDAFE"/>
              </a:gs>
              <a:gs pos="100000">
                <a:srgbClr val="925AE8"/>
              </a:gs>
            </a:gsLst>
            <a:lin ang="2700000" scaled="0"/>
          </a:gradFill>
          <a:ln w="9525">
            <a:noFill/>
            <a:round/>
            <a:headEnd/>
            <a:tailEnd/>
          </a:ln>
          <a:effectLst>
            <a:outerShdw blurRad="381000" dist="381000" dir="2700000" algn="tl" rotWithShape="0">
              <a:schemeClr val="accent3">
                <a:lumMod val="75000"/>
                <a:alpha val="25000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22" name="Blur_Sphere">
            <a:extLst>
              <a:ext uri="{FF2B5EF4-FFF2-40B4-BE49-F238E27FC236}">
                <a16:creationId xmlns:a16="http://schemas.microsoft.com/office/drawing/2014/main" id="{13EAF078-E4FD-B3D9-125B-255D494A9230}"/>
              </a:ext>
            </a:extLst>
          </p:cNvPr>
          <p:cNvSpPr/>
          <p:nvPr/>
        </p:nvSpPr>
        <p:spPr>
          <a:xfrm>
            <a:off x="5934368" y="1807890"/>
            <a:ext cx="1159496" cy="1852806"/>
          </a:xfrm>
          <a:custGeom>
            <a:avLst/>
            <a:gdLst>
              <a:gd name="connsiteX0" fmla="*/ 618292 w 784147"/>
              <a:gd name="connsiteY0" fmla="*/ 0 h 1232974"/>
              <a:gd name="connsiteX1" fmla="*/ 742899 w 784147"/>
              <a:gd name="connsiteY1" fmla="*/ 12525 h 1232974"/>
              <a:gd name="connsiteX2" fmla="*/ 784147 w 784147"/>
              <a:gd name="connsiteY2" fmla="*/ 25292 h 1232974"/>
              <a:gd name="connsiteX3" fmla="*/ 784147 w 784147"/>
              <a:gd name="connsiteY3" fmla="*/ 1207683 h 1232974"/>
              <a:gd name="connsiteX4" fmla="*/ 742899 w 784147"/>
              <a:gd name="connsiteY4" fmla="*/ 1220449 h 1232974"/>
              <a:gd name="connsiteX5" fmla="*/ 618292 w 784147"/>
              <a:gd name="connsiteY5" fmla="*/ 1232974 h 1232974"/>
              <a:gd name="connsiteX6" fmla="*/ 0 w 784147"/>
              <a:gd name="connsiteY6" fmla="*/ 616487 h 1232974"/>
              <a:gd name="connsiteX7" fmla="*/ 618292 w 784147"/>
              <a:gd name="connsiteY7" fmla="*/ 0 h 1232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4147" h="1232974">
                <a:moveTo>
                  <a:pt x="618292" y="0"/>
                </a:moveTo>
                <a:cubicBezTo>
                  <a:pt x="660976" y="0"/>
                  <a:pt x="702650" y="4313"/>
                  <a:pt x="742899" y="12525"/>
                </a:cubicBezTo>
                <a:lnTo>
                  <a:pt x="784147" y="25292"/>
                </a:lnTo>
                <a:lnTo>
                  <a:pt x="784147" y="1207683"/>
                </a:lnTo>
                <a:lnTo>
                  <a:pt x="742899" y="1220449"/>
                </a:lnTo>
                <a:cubicBezTo>
                  <a:pt x="702650" y="1228661"/>
                  <a:pt x="660976" y="1232974"/>
                  <a:pt x="618292" y="1232974"/>
                </a:cubicBezTo>
                <a:cubicBezTo>
                  <a:pt x="276819" y="1232974"/>
                  <a:pt x="0" y="956963"/>
                  <a:pt x="0" y="616487"/>
                </a:cubicBezTo>
                <a:cubicBezTo>
                  <a:pt x="0" y="276011"/>
                  <a:pt x="276819" y="0"/>
                  <a:pt x="618292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4">
                  <a:lumMod val="75000"/>
                  <a:alpha val="60000"/>
                </a:schemeClr>
              </a:gs>
              <a:gs pos="23000">
                <a:schemeClr val="accent6">
                  <a:alpha val="6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2159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40" name="Oval 23">
            <a:extLst>
              <a:ext uri="{FF2B5EF4-FFF2-40B4-BE49-F238E27FC236}">
                <a16:creationId xmlns:a16="http://schemas.microsoft.com/office/drawing/2014/main" id="{511CA554-3C84-79C9-1B6A-620B8F2FC0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0631" y="5058158"/>
            <a:ext cx="1216000" cy="1219387"/>
          </a:xfrm>
          <a:prstGeom prst="ellipse">
            <a:avLst/>
          </a:prstGeom>
          <a:gradFill flip="none" rotWithShape="1">
            <a:gsLst>
              <a:gs pos="100000">
                <a:schemeClr val="accent3"/>
              </a:gs>
              <a:gs pos="23000">
                <a:schemeClr val="accent1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3175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9" name="Rectangle 9">
            <a:extLst>
              <a:ext uri="{FF2B5EF4-FFF2-40B4-BE49-F238E27FC236}">
                <a16:creationId xmlns:a16="http://schemas.microsoft.com/office/drawing/2014/main" id="{E12204B9-7CD5-DA27-E487-C88E04470A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3922" y="1475358"/>
            <a:ext cx="6610350" cy="4884738"/>
          </a:xfrm>
          <a:prstGeom prst="rect">
            <a:avLst/>
          </a:prstGeom>
          <a:gradFill>
            <a:gsLst>
              <a:gs pos="0">
                <a:srgbClr val="FFFFFF">
                  <a:alpha val="11000"/>
                </a:srgbClr>
              </a:gs>
              <a:gs pos="100000">
                <a:srgbClr val="FFFFFF">
                  <a:alpha val="21000"/>
                </a:srgbClr>
              </a:gs>
            </a:gsLst>
            <a:lin ang="2700000" scaled="0"/>
          </a:gradFill>
          <a:ln w="9525">
            <a:noFill/>
            <a:round/>
            <a:headEnd/>
            <a:tailEnd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87C3A410-8CE5-8CEA-83BE-C0522768D4E1}"/>
              </a:ext>
            </a:extLst>
          </p:cNvPr>
          <p:cNvSpPr>
            <a:spLocks noEditPoints="1"/>
          </p:cNvSpPr>
          <p:nvPr/>
        </p:nvSpPr>
        <p:spPr bwMode="auto">
          <a:xfrm>
            <a:off x="255984" y="1467420"/>
            <a:ext cx="6623050" cy="4900613"/>
          </a:xfrm>
          <a:custGeom>
            <a:avLst/>
            <a:gdLst>
              <a:gd name="T0" fmla="*/ 4172 w 4172"/>
              <a:gd name="T1" fmla="*/ 3087 h 3087"/>
              <a:gd name="T2" fmla="*/ 0 w 4172"/>
              <a:gd name="T3" fmla="*/ 3087 h 3087"/>
              <a:gd name="T4" fmla="*/ 0 w 4172"/>
              <a:gd name="T5" fmla="*/ 0 h 3087"/>
              <a:gd name="T6" fmla="*/ 4172 w 4172"/>
              <a:gd name="T7" fmla="*/ 0 h 3087"/>
              <a:gd name="T8" fmla="*/ 4172 w 4172"/>
              <a:gd name="T9" fmla="*/ 3087 h 3087"/>
              <a:gd name="T10" fmla="*/ 10 w 4172"/>
              <a:gd name="T11" fmla="*/ 3078 h 3087"/>
              <a:gd name="T12" fmla="*/ 4164 w 4172"/>
              <a:gd name="T13" fmla="*/ 3078 h 3087"/>
              <a:gd name="T14" fmla="*/ 4164 w 4172"/>
              <a:gd name="T15" fmla="*/ 10 h 3087"/>
              <a:gd name="T16" fmla="*/ 10 w 4172"/>
              <a:gd name="T17" fmla="*/ 10 h 3087"/>
              <a:gd name="T18" fmla="*/ 10 w 4172"/>
              <a:gd name="T19" fmla="*/ 3078 h 30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172" h="3087">
                <a:moveTo>
                  <a:pt x="4172" y="3087"/>
                </a:moveTo>
                <a:lnTo>
                  <a:pt x="0" y="3087"/>
                </a:lnTo>
                <a:lnTo>
                  <a:pt x="0" y="0"/>
                </a:lnTo>
                <a:lnTo>
                  <a:pt x="4172" y="0"/>
                </a:lnTo>
                <a:lnTo>
                  <a:pt x="4172" y="3087"/>
                </a:lnTo>
                <a:close/>
                <a:moveTo>
                  <a:pt x="10" y="3078"/>
                </a:moveTo>
                <a:lnTo>
                  <a:pt x="4164" y="3078"/>
                </a:lnTo>
                <a:lnTo>
                  <a:pt x="4164" y="10"/>
                </a:lnTo>
                <a:lnTo>
                  <a:pt x="10" y="10"/>
                </a:lnTo>
                <a:lnTo>
                  <a:pt x="10" y="3078"/>
                </a:lnTo>
                <a:close/>
              </a:path>
            </a:pathLst>
          </a:custGeom>
          <a:gradFill>
            <a:gsLst>
              <a:gs pos="0">
                <a:srgbClr val="FFFFFF">
                  <a:alpha val="33000"/>
                </a:srgbClr>
              </a:gs>
              <a:gs pos="82000">
                <a:srgbClr val="FFFFFF">
                  <a:alpha val="0"/>
                </a:srgbClr>
              </a:gs>
            </a:gsLst>
            <a:lin ang="2700000" scaled="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49707DE4-E068-15EA-D1BF-9EFBE421E324}"/>
              </a:ext>
            </a:extLst>
          </p:cNvPr>
          <p:cNvGrpSpPr/>
          <p:nvPr/>
        </p:nvGrpSpPr>
        <p:grpSpPr>
          <a:xfrm>
            <a:off x="-332282" y="5438196"/>
            <a:ext cx="2396050" cy="2389054"/>
            <a:chOff x="551559" y="4354644"/>
            <a:chExt cx="2396050" cy="2389054"/>
          </a:xfrm>
        </p:grpSpPr>
        <p:sp>
          <p:nvSpPr>
            <p:cNvPr id="31" name="Oval 7">
              <a:extLst>
                <a:ext uri="{FF2B5EF4-FFF2-40B4-BE49-F238E27FC236}">
                  <a16:creationId xmlns:a16="http://schemas.microsoft.com/office/drawing/2014/main" id="{1142B5DB-D433-BA48-D23C-BE7A74CAC4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59" y="4354644"/>
              <a:ext cx="2396050" cy="2389054"/>
            </a:xfrm>
            <a:prstGeom prst="ellipse">
              <a:avLst/>
            </a:prstGeom>
            <a:gradFill flip="none" rotWithShape="1">
              <a:gsLst>
                <a:gs pos="100000">
                  <a:schemeClr val="accent3">
                    <a:lumMod val="50000"/>
                  </a:schemeClr>
                </a:gs>
                <a:gs pos="23000">
                  <a:schemeClr val="accent3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softEdge rad="6477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F50BBB59-2F13-403C-1430-FEC3100BB91E}"/>
                </a:ext>
              </a:extLst>
            </p:cNvPr>
            <p:cNvGrpSpPr/>
            <p:nvPr/>
          </p:nvGrpSpPr>
          <p:grpSpPr>
            <a:xfrm>
              <a:off x="623992" y="4478846"/>
              <a:ext cx="1697405" cy="1614661"/>
              <a:chOff x="623992" y="4478846"/>
              <a:chExt cx="1697405" cy="1614661"/>
            </a:xfrm>
          </p:grpSpPr>
          <p:sp>
            <p:nvSpPr>
              <p:cNvPr id="33" name="Oval 7">
                <a:extLst>
                  <a:ext uri="{FF2B5EF4-FFF2-40B4-BE49-F238E27FC236}">
                    <a16:creationId xmlns:a16="http://schemas.microsoft.com/office/drawing/2014/main" id="{A33F3B38-B6B5-C156-6B98-F3A3FC569C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0358" y="4527056"/>
                <a:ext cx="1571039" cy="1566451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75000"/>
                    </a:schemeClr>
                  </a:gs>
                  <a:gs pos="23000">
                    <a:schemeClr val="accent3">
                      <a:lumMod val="60000"/>
                      <a:lumOff val="40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>
                  <a:solidFill>
                    <a:schemeClr val="lt1"/>
                  </a:solidFill>
                </a:endParaRPr>
              </a:p>
            </p:txBody>
          </p:sp>
          <p:sp>
            <p:nvSpPr>
              <p:cNvPr id="34" name="Oval 7">
                <a:extLst>
                  <a:ext uri="{FF2B5EF4-FFF2-40B4-BE49-F238E27FC236}">
                    <a16:creationId xmlns:a16="http://schemas.microsoft.com/office/drawing/2014/main" id="{CA5B10B0-E383-7B2B-207A-BA0745DF79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8900000">
                <a:off x="623992" y="4478846"/>
                <a:ext cx="1508823" cy="1220581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20000"/>
                      <a:lumOff val="80000"/>
                      <a:alpha val="85000"/>
                    </a:schemeClr>
                  </a:gs>
                  <a:gs pos="0">
                    <a:schemeClr val="accent3">
                      <a:lumMod val="20000"/>
                      <a:lumOff val="8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  <a:effectLst>
                <a:softEdge rad="241300"/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</p:grpSp>
      </p:grpSp>
      <p:pic>
        <p:nvPicPr>
          <p:cNvPr id="2" name="Picture Placeholder 2" descr="A close up of a name&#10;&#10;AI-generated content may be incorrect.">
            <a:extLst>
              <a:ext uri="{FF2B5EF4-FFF2-40B4-BE49-F238E27FC236}">
                <a16:creationId xmlns:a16="http://schemas.microsoft.com/office/drawing/2014/main" id="{888421D2-4021-6FFC-9A0E-103BC1D654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29" r="-2321"/>
          <a:stretch>
            <a:fillRect/>
          </a:stretch>
        </p:blipFill>
        <p:spPr>
          <a:xfrm>
            <a:off x="7008720" y="3915642"/>
            <a:ext cx="5144936" cy="1142516"/>
          </a:xfrm>
          <a:prstGeom prst="round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9FFF29B-B728-430B-D5F5-40F0717D87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43" t="17647" r="8617" b="18511"/>
          <a:stretch>
            <a:fillRect/>
          </a:stretch>
        </p:blipFill>
        <p:spPr>
          <a:xfrm>
            <a:off x="265086" y="2553259"/>
            <a:ext cx="6587146" cy="2571888"/>
          </a:xfrm>
          <a:prstGeom prst="roundRect">
            <a:avLst/>
          </a:prstGeom>
        </p:spPr>
      </p:pic>
      <p:sp>
        <p:nvSpPr>
          <p:cNvPr id="71" name="Rectangle 31">
            <a:extLst>
              <a:ext uri="{FF2B5EF4-FFF2-40B4-BE49-F238E27FC236}">
                <a16:creationId xmlns:a16="http://schemas.microsoft.com/office/drawing/2014/main" id="{105CD55A-57BE-9D5A-FD17-30A4787AF6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64018" y="401701"/>
            <a:ext cx="5341207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ru-UA" sz="3200" b="1">
                <a:solidFill>
                  <a:schemeClr val="bg2"/>
                </a:solidFill>
                <a:latin typeface="Montserrat" panose="00000500000000000000" pitchFamily="50" charset="-52"/>
              </a:rPr>
              <a:t>1. TextField với controller</a:t>
            </a:r>
            <a:endParaRPr lang="ru-UA" altLang="ru-UA" sz="3200" b="1">
              <a:solidFill>
                <a:schemeClr val="bg2"/>
              </a:solidFill>
              <a:latin typeface="Montserrat" panose="00000500000000000000" pitchFamily="50" charset="-52"/>
            </a:endParaRPr>
          </a:p>
        </p:txBody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3F4C05C0-79AF-4966-FC0C-7FCFA3BD65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3864" y="2833843"/>
            <a:ext cx="4974648" cy="1016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0663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13E6D0-3430-B2C6-9E24-90CA8A3D53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E84E952E-5C50-A3C3-D3A9-A019839A566C}"/>
              </a:ext>
            </a:extLst>
          </p:cNvPr>
          <p:cNvGrpSpPr/>
          <p:nvPr/>
        </p:nvGrpSpPr>
        <p:grpSpPr>
          <a:xfrm>
            <a:off x="5623875" y="1927289"/>
            <a:ext cx="2248993" cy="2242428"/>
            <a:chOff x="6772802" y="1406220"/>
            <a:chExt cx="2248993" cy="2242428"/>
          </a:xfrm>
        </p:grpSpPr>
        <p:sp>
          <p:nvSpPr>
            <p:cNvPr id="24" name="Oval 7">
              <a:extLst>
                <a:ext uri="{FF2B5EF4-FFF2-40B4-BE49-F238E27FC236}">
                  <a16:creationId xmlns:a16="http://schemas.microsoft.com/office/drawing/2014/main" id="{ED42963A-412A-7D07-4CA8-A54630DEA1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72802" y="1406220"/>
              <a:ext cx="2248993" cy="2242428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  <a:effectLst>
              <a:softEdge rad="6985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21" name="Oval 7">
              <a:extLst>
                <a:ext uri="{FF2B5EF4-FFF2-40B4-BE49-F238E27FC236}">
                  <a16:creationId xmlns:a16="http://schemas.microsoft.com/office/drawing/2014/main" id="{40DA666F-931F-B27D-9992-D24C753D90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18460" y="1579953"/>
              <a:ext cx="1315298" cy="1311458"/>
            </a:xfrm>
            <a:prstGeom prst="ellipse">
              <a:avLst/>
            </a:prstGeom>
            <a:gradFill flip="none" rotWithShape="1">
              <a:gsLst>
                <a:gs pos="100000">
                  <a:schemeClr val="accent4">
                    <a:lumMod val="75000"/>
                  </a:schemeClr>
                </a:gs>
                <a:gs pos="23000">
                  <a:schemeClr val="accent6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</p:grpSp>
      <p:sp>
        <p:nvSpPr>
          <p:cNvPr id="8" name="Rectangle 8">
            <a:extLst>
              <a:ext uri="{FF2B5EF4-FFF2-40B4-BE49-F238E27FC236}">
                <a16:creationId xmlns:a16="http://schemas.microsoft.com/office/drawing/2014/main" id="{AC763A22-A3D0-8258-9B96-2934951E90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164" y="1510082"/>
            <a:ext cx="6610350" cy="4884738"/>
          </a:xfrm>
          <a:prstGeom prst="rect">
            <a:avLst/>
          </a:prstGeom>
          <a:gradFill>
            <a:gsLst>
              <a:gs pos="0">
                <a:srgbClr val="1DDAFE"/>
              </a:gs>
              <a:gs pos="100000">
                <a:srgbClr val="925AE8"/>
              </a:gs>
            </a:gsLst>
            <a:lin ang="2700000" scaled="0"/>
          </a:gradFill>
          <a:ln w="9525">
            <a:noFill/>
            <a:round/>
            <a:headEnd/>
            <a:tailEnd/>
          </a:ln>
          <a:effectLst>
            <a:outerShdw blurRad="381000" dist="381000" dir="2700000" algn="tl" rotWithShape="0">
              <a:schemeClr val="accent3">
                <a:lumMod val="75000"/>
                <a:alpha val="25000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22" name="Blur_Sphere">
            <a:extLst>
              <a:ext uri="{FF2B5EF4-FFF2-40B4-BE49-F238E27FC236}">
                <a16:creationId xmlns:a16="http://schemas.microsoft.com/office/drawing/2014/main" id="{BD2C2D01-4656-4666-7F3F-FC73D5A5565D}"/>
              </a:ext>
            </a:extLst>
          </p:cNvPr>
          <p:cNvSpPr/>
          <p:nvPr/>
        </p:nvSpPr>
        <p:spPr>
          <a:xfrm>
            <a:off x="5669282" y="1842614"/>
            <a:ext cx="1159496" cy="1852806"/>
          </a:xfrm>
          <a:custGeom>
            <a:avLst/>
            <a:gdLst>
              <a:gd name="connsiteX0" fmla="*/ 618292 w 784147"/>
              <a:gd name="connsiteY0" fmla="*/ 0 h 1232974"/>
              <a:gd name="connsiteX1" fmla="*/ 742899 w 784147"/>
              <a:gd name="connsiteY1" fmla="*/ 12525 h 1232974"/>
              <a:gd name="connsiteX2" fmla="*/ 784147 w 784147"/>
              <a:gd name="connsiteY2" fmla="*/ 25292 h 1232974"/>
              <a:gd name="connsiteX3" fmla="*/ 784147 w 784147"/>
              <a:gd name="connsiteY3" fmla="*/ 1207683 h 1232974"/>
              <a:gd name="connsiteX4" fmla="*/ 742899 w 784147"/>
              <a:gd name="connsiteY4" fmla="*/ 1220449 h 1232974"/>
              <a:gd name="connsiteX5" fmla="*/ 618292 w 784147"/>
              <a:gd name="connsiteY5" fmla="*/ 1232974 h 1232974"/>
              <a:gd name="connsiteX6" fmla="*/ 0 w 784147"/>
              <a:gd name="connsiteY6" fmla="*/ 616487 h 1232974"/>
              <a:gd name="connsiteX7" fmla="*/ 618292 w 784147"/>
              <a:gd name="connsiteY7" fmla="*/ 0 h 1232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4147" h="1232974">
                <a:moveTo>
                  <a:pt x="618292" y="0"/>
                </a:moveTo>
                <a:cubicBezTo>
                  <a:pt x="660976" y="0"/>
                  <a:pt x="702650" y="4313"/>
                  <a:pt x="742899" y="12525"/>
                </a:cubicBezTo>
                <a:lnTo>
                  <a:pt x="784147" y="25292"/>
                </a:lnTo>
                <a:lnTo>
                  <a:pt x="784147" y="1207683"/>
                </a:lnTo>
                <a:lnTo>
                  <a:pt x="742899" y="1220449"/>
                </a:lnTo>
                <a:cubicBezTo>
                  <a:pt x="702650" y="1228661"/>
                  <a:pt x="660976" y="1232974"/>
                  <a:pt x="618292" y="1232974"/>
                </a:cubicBezTo>
                <a:cubicBezTo>
                  <a:pt x="276819" y="1232974"/>
                  <a:pt x="0" y="956963"/>
                  <a:pt x="0" y="616487"/>
                </a:cubicBezTo>
                <a:cubicBezTo>
                  <a:pt x="0" y="276011"/>
                  <a:pt x="276819" y="0"/>
                  <a:pt x="618292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4">
                  <a:lumMod val="75000"/>
                  <a:alpha val="60000"/>
                </a:schemeClr>
              </a:gs>
              <a:gs pos="23000">
                <a:schemeClr val="accent6">
                  <a:alpha val="6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2159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40" name="Oval 23">
            <a:extLst>
              <a:ext uri="{FF2B5EF4-FFF2-40B4-BE49-F238E27FC236}">
                <a16:creationId xmlns:a16="http://schemas.microsoft.com/office/drawing/2014/main" id="{A2909DDA-08B9-2FFA-51E6-4EEAD2F224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65545" y="5092882"/>
            <a:ext cx="1216000" cy="1219387"/>
          </a:xfrm>
          <a:prstGeom prst="ellipse">
            <a:avLst/>
          </a:prstGeom>
          <a:gradFill flip="none" rotWithShape="1">
            <a:gsLst>
              <a:gs pos="100000">
                <a:schemeClr val="accent3"/>
              </a:gs>
              <a:gs pos="23000">
                <a:schemeClr val="accent1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3175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9" name="Rectangle 9">
            <a:extLst>
              <a:ext uri="{FF2B5EF4-FFF2-40B4-BE49-F238E27FC236}">
                <a16:creationId xmlns:a16="http://schemas.microsoft.com/office/drawing/2014/main" id="{7110EB6B-A620-5192-A5AF-38EB280038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164" y="1510082"/>
            <a:ext cx="6610350" cy="4884738"/>
          </a:xfrm>
          <a:prstGeom prst="rect">
            <a:avLst/>
          </a:prstGeom>
          <a:gradFill>
            <a:gsLst>
              <a:gs pos="0">
                <a:srgbClr val="FFFFFF">
                  <a:alpha val="11000"/>
                </a:srgbClr>
              </a:gs>
              <a:gs pos="100000">
                <a:srgbClr val="FFFFFF">
                  <a:alpha val="21000"/>
                </a:srgbClr>
              </a:gs>
            </a:gsLst>
            <a:lin ang="2700000" scaled="0"/>
          </a:gradFill>
          <a:ln w="9525">
            <a:noFill/>
            <a:round/>
            <a:headEnd/>
            <a:tailEnd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FB95FFDF-360E-5D39-864B-EABA9DCF1AA7}"/>
              </a:ext>
            </a:extLst>
          </p:cNvPr>
          <p:cNvSpPr>
            <a:spLocks noEditPoints="1"/>
          </p:cNvSpPr>
          <p:nvPr/>
        </p:nvSpPr>
        <p:spPr bwMode="auto">
          <a:xfrm>
            <a:off x="-9102" y="1502144"/>
            <a:ext cx="6623050" cy="4900613"/>
          </a:xfrm>
          <a:custGeom>
            <a:avLst/>
            <a:gdLst>
              <a:gd name="T0" fmla="*/ 4172 w 4172"/>
              <a:gd name="T1" fmla="*/ 3087 h 3087"/>
              <a:gd name="T2" fmla="*/ 0 w 4172"/>
              <a:gd name="T3" fmla="*/ 3087 h 3087"/>
              <a:gd name="T4" fmla="*/ 0 w 4172"/>
              <a:gd name="T5" fmla="*/ 0 h 3087"/>
              <a:gd name="T6" fmla="*/ 4172 w 4172"/>
              <a:gd name="T7" fmla="*/ 0 h 3087"/>
              <a:gd name="T8" fmla="*/ 4172 w 4172"/>
              <a:gd name="T9" fmla="*/ 3087 h 3087"/>
              <a:gd name="T10" fmla="*/ 10 w 4172"/>
              <a:gd name="T11" fmla="*/ 3078 h 3087"/>
              <a:gd name="T12" fmla="*/ 4164 w 4172"/>
              <a:gd name="T13" fmla="*/ 3078 h 3087"/>
              <a:gd name="T14" fmla="*/ 4164 w 4172"/>
              <a:gd name="T15" fmla="*/ 10 h 3087"/>
              <a:gd name="T16" fmla="*/ 10 w 4172"/>
              <a:gd name="T17" fmla="*/ 10 h 3087"/>
              <a:gd name="T18" fmla="*/ 10 w 4172"/>
              <a:gd name="T19" fmla="*/ 3078 h 30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172" h="3087">
                <a:moveTo>
                  <a:pt x="4172" y="3087"/>
                </a:moveTo>
                <a:lnTo>
                  <a:pt x="0" y="3087"/>
                </a:lnTo>
                <a:lnTo>
                  <a:pt x="0" y="0"/>
                </a:lnTo>
                <a:lnTo>
                  <a:pt x="4172" y="0"/>
                </a:lnTo>
                <a:lnTo>
                  <a:pt x="4172" y="3087"/>
                </a:lnTo>
                <a:close/>
                <a:moveTo>
                  <a:pt x="10" y="3078"/>
                </a:moveTo>
                <a:lnTo>
                  <a:pt x="4164" y="3078"/>
                </a:lnTo>
                <a:lnTo>
                  <a:pt x="4164" y="10"/>
                </a:lnTo>
                <a:lnTo>
                  <a:pt x="10" y="10"/>
                </a:lnTo>
                <a:lnTo>
                  <a:pt x="10" y="3078"/>
                </a:lnTo>
                <a:close/>
              </a:path>
            </a:pathLst>
          </a:custGeom>
          <a:gradFill>
            <a:gsLst>
              <a:gs pos="0">
                <a:srgbClr val="FFFFFF">
                  <a:alpha val="33000"/>
                </a:srgbClr>
              </a:gs>
              <a:gs pos="82000">
                <a:srgbClr val="FFFFFF">
                  <a:alpha val="0"/>
                </a:srgbClr>
              </a:gs>
            </a:gsLst>
            <a:lin ang="2700000" scaled="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746D0048-3C57-4B5C-0A99-0503E8FE6097}"/>
              </a:ext>
            </a:extLst>
          </p:cNvPr>
          <p:cNvGrpSpPr/>
          <p:nvPr/>
        </p:nvGrpSpPr>
        <p:grpSpPr>
          <a:xfrm>
            <a:off x="-597368" y="5472920"/>
            <a:ext cx="2396050" cy="2389054"/>
            <a:chOff x="551559" y="4354644"/>
            <a:chExt cx="2396050" cy="2389054"/>
          </a:xfrm>
        </p:grpSpPr>
        <p:sp>
          <p:nvSpPr>
            <p:cNvPr id="31" name="Oval 7">
              <a:extLst>
                <a:ext uri="{FF2B5EF4-FFF2-40B4-BE49-F238E27FC236}">
                  <a16:creationId xmlns:a16="http://schemas.microsoft.com/office/drawing/2014/main" id="{BC3E55D6-2E82-1AF0-14E1-910E0E9BD6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59" y="4354644"/>
              <a:ext cx="2396050" cy="2389054"/>
            </a:xfrm>
            <a:prstGeom prst="ellipse">
              <a:avLst/>
            </a:prstGeom>
            <a:gradFill flip="none" rotWithShape="1">
              <a:gsLst>
                <a:gs pos="100000">
                  <a:schemeClr val="accent3">
                    <a:lumMod val="50000"/>
                  </a:schemeClr>
                </a:gs>
                <a:gs pos="23000">
                  <a:schemeClr val="accent3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softEdge rad="6477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7C233C99-1CC4-14B9-8D9E-616277B1CA99}"/>
                </a:ext>
              </a:extLst>
            </p:cNvPr>
            <p:cNvGrpSpPr/>
            <p:nvPr/>
          </p:nvGrpSpPr>
          <p:grpSpPr>
            <a:xfrm>
              <a:off x="623992" y="4478846"/>
              <a:ext cx="1697405" cy="1614661"/>
              <a:chOff x="623992" y="4478846"/>
              <a:chExt cx="1697405" cy="1614661"/>
            </a:xfrm>
          </p:grpSpPr>
          <p:sp>
            <p:nvSpPr>
              <p:cNvPr id="33" name="Oval 7">
                <a:extLst>
                  <a:ext uri="{FF2B5EF4-FFF2-40B4-BE49-F238E27FC236}">
                    <a16:creationId xmlns:a16="http://schemas.microsoft.com/office/drawing/2014/main" id="{5E51F48A-0179-C7DC-5A12-F470E7E7F4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0358" y="4527056"/>
                <a:ext cx="1571039" cy="1566451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75000"/>
                    </a:schemeClr>
                  </a:gs>
                  <a:gs pos="23000">
                    <a:schemeClr val="accent3">
                      <a:lumMod val="60000"/>
                      <a:lumOff val="40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>
                  <a:solidFill>
                    <a:schemeClr val="lt1"/>
                  </a:solidFill>
                </a:endParaRPr>
              </a:p>
            </p:txBody>
          </p:sp>
          <p:sp>
            <p:nvSpPr>
              <p:cNvPr id="34" name="Oval 7">
                <a:extLst>
                  <a:ext uri="{FF2B5EF4-FFF2-40B4-BE49-F238E27FC236}">
                    <a16:creationId xmlns:a16="http://schemas.microsoft.com/office/drawing/2014/main" id="{964C0D28-39BA-D481-A8C7-682A92583D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8900000">
                <a:off x="623992" y="4478846"/>
                <a:ext cx="1508823" cy="1220581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20000"/>
                      <a:lumOff val="80000"/>
                      <a:alpha val="85000"/>
                    </a:schemeClr>
                  </a:gs>
                  <a:gs pos="0">
                    <a:schemeClr val="accent3">
                      <a:lumMod val="20000"/>
                      <a:lumOff val="8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  <a:effectLst>
                <a:softEdge rad="241300"/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</p:grpSp>
      </p:grpSp>
      <p:sp>
        <p:nvSpPr>
          <p:cNvPr id="71" name="Rectangle 31">
            <a:extLst>
              <a:ext uri="{FF2B5EF4-FFF2-40B4-BE49-F238E27FC236}">
                <a16:creationId xmlns:a16="http://schemas.microsoft.com/office/drawing/2014/main" id="{98859DBF-DEC0-A744-34EA-CF4D1DF52C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98932" y="436425"/>
            <a:ext cx="5341207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ru-UA" sz="3200" b="1">
                <a:solidFill>
                  <a:schemeClr val="bg2"/>
                </a:solidFill>
                <a:latin typeface="Montserrat" panose="00000500000000000000" pitchFamily="50" charset="-52"/>
              </a:rPr>
              <a:t>1. TextField với controller</a:t>
            </a:r>
            <a:endParaRPr lang="ru-UA" altLang="ru-UA" sz="3200" b="1">
              <a:solidFill>
                <a:schemeClr val="bg2"/>
              </a:solidFill>
              <a:latin typeface="Montserrat" panose="00000500000000000000" pitchFamily="50" charset="-5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DD84F1-7AFE-89B5-6645-6D2AD49F42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8371" y="2828366"/>
            <a:ext cx="5271530" cy="22084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C98E95A-22FC-EA24-DB55-1F1CD2416D5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2706" t="13544" r="14342" b="12236"/>
          <a:stretch>
            <a:fillRect/>
          </a:stretch>
        </p:blipFill>
        <p:spPr>
          <a:xfrm>
            <a:off x="943779" y="1502144"/>
            <a:ext cx="4635938" cy="4900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3931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21557B-78A7-90BA-7B19-A30B589280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044716D1-5FD5-9FF0-84E1-AE4C30149BFE}"/>
              </a:ext>
            </a:extLst>
          </p:cNvPr>
          <p:cNvGrpSpPr/>
          <p:nvPr/>
        </p:nvGrpSpPr>
        <p:grpSpPr>
          <a:xfrm>
            <a:off x="5623875" y="1927289"/>
            <a:ext cx="2248993" cy="2242428"/>
            <a:chOff x="6772802" y="1406220"/>
            <a:chExt cx="2248993" cy="2242428"/>
          </a:xfrm>
        </p:grpSpPr>
        <p:sp>
          <p:nvSpPr>
            <p:cNvPr id="24" name="Oval 7">
              <a:extLst>
                <a:ext uri="{FF2B5EF4-FFF2-40B4-BE49-F238E27FC236}">
                  <a16:creationId xmlns:a16="http://schemas.microsoft.com/office/drawing/2014/main" id="{3B2F3A56-31E8-E67B-27F6-19A02363A0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72802" y="1406220"/>
              <a:ext cx="2248993" cy="2242428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  <a:effectLst>
              <a:softEdge rad="6985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21" name="Oval 7">
              <a:extLst>
                <a:ext uri="{FF2B5EF4-FFF2-40B4-BE49-F238E27FC236}">
                  <a16:creationId xmlns:a16="http://schemas.microsoft.com/office/drawing/2014/main" id="{1CBF5765-2738-DB4A-CE1C-A92FFD091D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18460" y="1579953"/>
              <a:ext cx="1315298" cy="1311458"/>
            </a:xfrm>
            <a:prstGeom prst="ellipse">
              <a:avLst/>
            </a:prstGeom>
            <a:gradFill flip="none" rotWithShape="1">
              <a:gsLst>
                <a:gs pos="100000">
                  <a:schemeClr val="accent4">
                    <a:lumMod val="75000"/>
                  </a:schemeClr>
                </a:gs>
                <a:gs pos="23000">
                  <a:schemeClr val="accent6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</p:grpSp>
      <p:sp>
        <p:nvSpPr>
          <p:cNvPr id="8" name="Rectangle 8">
            <a:extLst>
              <a:ext uri="{FF2B5EF4-FFF2-40B4-BE49-F238E27FC236}">
                <a16:creationId xmlns:a16="http://schemas.microsoft.com/office/drawing/2014/main" id="{40CD2B7B-66F0-4512-F6C8-2175F83C25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164" y="1510082"/>
            <a:ext cx="6610350" cy="4884738"/>
          </a:xfrm>
          <a:prstGeom prst="rect">
            <a:avLst/>
          </a:prstGeom>
          <a:gradFill>
            <a:gsLst>
              <a:gs pos="0">
                <a:srgbClr val="1DDAFE"/>
              </a:gs>
              <a:gs pos="100000">
                <a:srgbClr val="925AE8"/>
              </a:gs>
            </a:gsLst>
            <a:lin ang="2700000" scaled="0"/>
          </a:gradFill>
          <a:ln w="9525">
            <a:noFill/>
            <a:round/>
            <a:headEnd/>
            <a:tailEnd/>
          </a:ln>
          <a:effectLst>
            <a:outerShdw blurRad="381000" dist="381000" dir="2700000" algn="tl" rotWithShape="0">
              <a:schemeClr val="accent3">
                <a:lumMod val="75000"/>
                <a:alpha val="25000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22" name="Blur_Sphere">
            <a:extLst>
              <a:ext uri="{FF2B5EF4-FFF2-40B4-BE49-F238E27FC236}">
                <a16:creationId xmlns:a16="http://schemas.microsoft.com/office/drawing/2014/main" id="{B57EE35A-72B6-F5DC-8EE7-31ED30392619}"/>
              </a:ext>
            </a:extLst>
          </p:cNvPr>
          <p:cNvSpPr/>
          <p:nvPr/>
        </p:nvSpPr>
        <p:spPr>
          <a:xfrm>
            <a:off x="5669282" y="1842614"/>
            <a:ext cx="1159496" cy="1852806"/>
          </a:xfrm>
          <a:custGeom>
            <a:avLst/>
            <a:gdLst>
              <a:gd name="connsiteX0" fmla="*/ 618292 w 784147"/>
              <a:gd name="connsiteY0" fmla="*/ 0 h 1232974"/>
              <a:gd name="connsiteX1" fmla="*/ 742899 w 784147"/>
              <a:gd name="connsiteY1" fmla="*/ 12525 h 1232974"/>
              <a:gd name="connsiteX2" fmla="*/ 784147 w 784147"/>
              <a:gd name="connsiteY2" fmla="*/ 25292 h 1232974"/>
              <a:gd name="connsiteX3" fmla="*/ 784147 w 784147"/>
              <a:gd name="connsiteY3" fmla="*/ 1207683 h 1232974"/>
              <a:gd name="connsiteX4" fmla="*/ 742899 w 784147"/>
              <a:gd name="connsiteY4" fmla="*/ 1220449 h 1232974"/>
              <a:gd name="connsiteX5" fmla="*/ 618292 w 784147"/>
              <a:gd name="connsiteY5" fmla="*/ 1232974 h 1232974"/>
              <a:gd name="connsiteX6" fmla="*/ 0 w 784147"/>
              <a:gd name="connsiteY6" fmla="*/ 616487 h 1232974"/>
              <a:gd name="connsiteX7" fmla="*/ 618292 w 784147"/>
              <a:gd name="connsiteY7" fmla="*/ 0 h 1232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4147" h="1232974">
                <a:moveTo>
                  <a:pt x="618292" y="0"/>
                </a:moveTo>
                <a:cubicBezTo>
                  <a:pt x="660976" y="0"/>
                  <a:pt x="702650" y="4313"/>
                  <a:pt x="742899" y="12525"/>
                </a:cubicBezTo>
                <a:lnTo>
                  <a:pt x="784147" y="25292"/>
                </a:lnTo>
                <a:lnTo>
                  <a:pt x="784147" y="1207683"/>
                </a:lnTo>
                <a:lnTo>
                  <a:pt x="742899" y="1220449"/>
                </a:lnTo>
                <a:cubicBezTo>
                  <a:pt x="702650" y="1228661"/>
                  <a:pt x="660976" y="1232974"/>
                  <a:pt x="618292" y="1232974"/>
                </a:cubicBezTo>
                <a:cubicBezTo>
                  <a:pt x="276819" y="1232974"/>
                  <a:pt x="0" y="956963"/>
                  <a:pt x="0" y="616487"/>
                </a:cubicBezTo>
                <a:cubicBezTo>
                  <a:pt x="0" y="276011"/>
                  <a:pt x="276819" y="0"/>
                  <a:pt x="618292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4">
                  <a:lumMod val="75000"/>
                  <a:alpha val="60000"/>
                </a:schemeClr>
              </a:gs>
              <a:gs pos="23000">
                <a:schemeClr val="accent6">
                  <a:alpha val="6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2159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40" name="Oval 23">
            <a:extLst>
              <a:ext uri="{FF2B5EF4-FFF2-40B4-BE49-F238E27FC236}">
                <a16:creationId xmlns:a16="http://schemas.microsoft.com/office/drawing/2014/main" id="{CA48B429-F0DF-837C-179B-2288B01102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65545" y="5092882"/>
            <a:ext cx="1216000" cy="1219387"/>
          </a:xfrm>
          <a:prstGeom prst="ellipse">
            <a:avLst/>
          </a:prstGeom>
          <a:gradFill flip="none" rotWithShape="1">
            <a:gsLst>
              <a:gs pos="100000">
                <a:schemeClr val="accent3"/>
              </a:gs>
              <a:gs pos="23000">
                <a:schemeClr val="accent1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3175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9" name="Rectangle 9">
            <a:extLst>
              <a:ext uri="{FF2B5EF4-FFF2-40B4-BE49-F238E27FC236}">
                <a16:creationId xmlns:a16="http://schemas.microsoft.com/office/drawing/2014/main" id="{3E5EDBD3-B294-0262-684D-5F4333589C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164" y="1510082"/>
            <a:ext cx="6610350" cy="4884738"/>
          </a:xfrm>
          <a:prstGeom prst="rect">
            <a:avLst/>
          </a:prstGeom>
          <a:gradFill>
            <a:gsLst>
              <a:gs pos="0">
                <a:srgbClr val="FFFFFF">
                  <a:alpha val="11000"/>
                </a:srgbClr>
              </a:gs>
              <a:gs pos="100000">
                <a:srgbClr val="FFFFFF">
                  <a:alpha val="21000"/>
                </a:srgbClr>
              </a:gs>
            </a:gsLst>
            <a:lin ang="2700000" scaled="0"/>
          </a:gradFill>
          <a:ln w="9525">
            <a:noFill/>
            <a:round/>
            <a:headEnd/>
            <a:tailEnd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B1E39790-FFB2-FC6E-685F-4BFB02E6F864}"/>
              </a:ext>
            </a:extLst>
          </p:cNvPr>
          <p:cNvSpPr>
            <a:spLocks noEditPoints="1"/>
          </p:cNvSpPr>
          <p:nvPr/>
        </p:nvSpPr>
        <p:spPr bwMode="auto">
          <a:xfrm>
            <a:off x="-9102" y="1502144"/>
            <a:ext cx="6623050" cy="4900613"/>
          </a:xfrm>
          <a:custGeom>
            <a:avLst/>
            <a:gdLst>
              <a:gd name="T0" fmla="*/ 4172 w 4172"/>
              <a:gd name="T1" fmla="*/ 3087 h 3087"/>
              <a:gd name="T2" fmla="*/ 0 w 4172"/>
              <a:gd name="T3" fmla="*/ 3087 h 3087"/>
              <a:gd name="T4" fmla="*/ 0 w 4172"/>
              <a:gd name="T5" fmla="*/ 0 h 3087"/>
              <a:gd name="T6" fmla="*/ 4172 w 4172"/>
              <a:gd name="T7" fmla="*/ 0 h 3087"/>
              <a:gd name="T8" fmla="*/ 4172 w 4172"/>
              <a:gd name="T9" fmla="*/ 3087 h 3087"/>
              <a:gd name="T10" fmla="*/ 10 w 4172"/>
              <a:gd name="T11" fmla="*/ 3078 h 3087"/>
              <a:gd name="T12" fmla="*/ 4164 w 4172"/>
              <a:gd name="T13" fmla="*/ 3078 h 3087"/>
              <a:gd name="T14" fmla="*/ 4164 w 4172"/>
              <a:gd name="T15" fmla="*/ 10 h 3087"/>
              <a:gd name="T16" fmla="*/ 10 w 4172"/>
              <a:gd name="T17" fmla="*/ 10 h 3087"/>
              <a:gd name="T18" fmla="*/ 10 w 4172"/>
              <a:gd name="T19" fmla="*/ 3078 h 30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172" h="3087">
                <a:moveTo>
                  <a:pt x="4172" y="3087"/>
                </a:moveTo>
                <a:lnTo>
                  <a:pt x="0" y="3087"/>
                </a:lnTo>
                <a:lnTo>
                  <a:pt x="0" y="0"/>
                </a:lnTo>
                <a:lnTo>
                  <a:pt x="4172" y="0"/>
                </a:lnTo>
                <a:lnTo>
                  <a:pt x="4172" y="3087"/>
                </a:lnTo>
                <a:close/>
                <a:moveTo>
                  <a:pt x="10" y="3078"/>
                </a:moveTo>
                <a:lnTo>
                  <a:pt x="4164" y="3078"/>
                </a:lnTo>
                <a:lnTo>
                  <a:pt x="4164" y="10"/>
                </a:lnTo>
                <a:lnTo>
                  <a:pt x="10" y="10"/>
                </a:lnTo>
                <a:lnTo>
                  <a:pt x="10" y="3078"/>
                </a:lnTo>
                <a:close/>
              </a:path>
            </a:pathLst>
          </a:custGeom>
          <a:gradFill>
            <a:gsLst>
              <a:gs pos="0">
                <a:srgbClr val="FFFFFF">
                  <a:alpha val="33000"/>
                </a:srgbClr>
              </a:gs>
              <a:gs pos="82000">
                <a:srgbClr val="FFFFFF">
                  <a:alpha val="0"/>
                </a:srgbClr>
              </a:gs>
            </a:gsLst>
            <a:lin ang="2700000" scaled="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54091C4-7218-53B2-CAD1-29289E263C34}"/>
              </a:ext>
            </a:extLst>
          </p:cNvPr>
          <p:cNvGrpSpPr/>
          <p:nvPr/>
        </p:nvGrpSpPr>
        <p:grpSpPr>
          <a:xfrm>
            <a:off x="-597368" y="5472920"/>
            <a:ext cx="2396050" cy="2389054"/>
            <a:chOff x="551559" y="4354644"/>
            <a:chExt cx="2396050" cy="2389054"/>
          </a:xfrm>
        </p:grpSpPr>
        <p:sp>
          <p:nvSpPr>
            <p:cNvPr id="31" name="Oval 7">
              <a:extLst>
                <a:ext uri="{FF2B5EF4-FFF2-40B4-BE49-F238E27FC236}">
                  <a16:creationId xmlns:a16="http://schemas.microsoft.com/office/drawing/2014/main" id="{A76B3D33-BB8B-6DA0-F762-A27F6BBA6F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59" y="4354644"/>
              <a:ext cx="2396050" cy="2389054"/>
            </a:xfrm>
            <a:prstGeom prst="ellipse">
              <a:avLst/>
            </a:prstGeom>
            <a:gradFill flip="none" rotWithShape="1">
              <a:gsLst>
                <a:gs pos="100000">
                  <a:schemeClr val="accent3">
                    <a:lumMod val="50000"/>
                  </a:schemeClr>
                </a:gs>
                <a:gs pos="23000">
                  <a:schemeClr val="accent3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softEdge rad="6477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89B91F91-4507-8769-2A59-3F9425418763}"/>
                </a:ext>
              </a:extLst>
            </p:cNvPr>
            <p:cNvGrpSpPr/>
            <p:nvPr/>
          </p:nvGrpSpPr>
          <p:grpSpPr>
            <a:xfrm>
              <a:off x="623992" y="4478846"/>
              <a:ext cx="1697405" cy="1614661"/>
              <a:chOff x="623992" y="4478846"/>
              <a:chExt cx="1697405" cy="1614661"/>
            </a:xfrm>
          </p:grpSpPr>
          <p:sp>
            <p:nvSpPr>
              <p:cNvPr id="33" name="Oval 7">
                <a:extLst>
                  <a:ext uri="{FF2B5EF4-FFF2-40B4-BE49-F238E27FC236}">
                    <a16:creationId xmlns:a16="http://schemas.microsoft.com/office/drawing/2014/main" id="{708A2736-68D3-D942-C655-BE670EECE5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0358" y="4527056"/>
                <a:ext cx="1571039" cy="1566451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75000"/>
                    </a:schemeClr>
                  </a:gs>
                  <a:gs pos="23000">
                    <a:schemeClr val="accent3">
                      <a:lumMod val="60000"/>
                      <a:lumOff val="40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>
                  <a:solidFill>
                    <a:schemeClr val="lt1"/>
                  </a:solidFill>
                </a:endParaRPr>
              </a:p>
            </p:txBody>
          </p:sp>
          <p:sp>
            <p:nvSpPr>
              <p:cNvPr id="34" name="Oval 7">
                <a:extLst>
                  <a:ext uri="{FF2B5EF4-FFF2-40B4-BE49-F238E27FC236}">
                    <a16:creationId xmlns:a16="http://schemas.microsoft.com/office/drawing/2014/main" id="{2FD86806-3E4F-FBD6-8B8B-2BC5D0E2E5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8900000">
                <a:off x="623992" y="4478846"/>
                <a:ext cx="1508823" cy="1220581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20000"/>
                      <a:lumOff val="80000"/>
                      <a:alpha val="85000"/>
                    </a:schemeClr>
                  </a:gs>
                  <a:gs pos="0">
                    <a:schemeClr val="accent3">
                      <a:lumMod val="20000"/>
                      <a:lumOff val="8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  <a:effectLst>
                <a:softEdge rad="241300"/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</p:grpSp>
      </p:grpSp>
      <p:sp>
        <p:nvSpPr>
          <p:cNvPr id="71" name="Rectangle 31">
            <a:extLst>
              <a:ext uri="{FF2B5EF4-FFF2-40B4-BE49-F238E27FC236}">
                <a16:creationId xmlns:a16="http://schemas.microsoft.com/office/drawing/2014/main" id="{2A80050A-3321-CB81-357A-BFB87DF4C0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98932" y="436425"/>
            <a:ext cx="5341207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ru-UA" sz="3200" b="1">
                <a:solidFill>
                  <a:schemeClr val="bg2"/>
                </a:solidFill>
                <a:latin typeface="Montserrat" panose="00000500000000000000" pitchFamily="50" charset="-52"/>
              </a:rPr>
              <a:t>1. TextField với controller</a:t>
            </a:r>
            <a:endParaRPr lang="ru-UA" altLang="ru-UA" sz="3200" b="1">
              <a:solidFill>
                <a:schemeClr val="bg2"/>
              </a:solidFill>
              <a:latin typeface="Montserrat" panose="00000500000000000000" pitchFamily="50" charset="-52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B314164-81B9-1ED2-2296-A3A3A962B4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76" t="12221" r="11937" b="11289"/>
          <a:stretch>
            <a:fillRect/>
          </a:stretch>
        </p:blipFill>
        <p:spPr>
          <a:xfrm>
            <a:off x="886719" y="1502144"/>
            <a:ext cx="4709976" cy="492026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EFEFC26-A59C-EBFF-0474-49F485D692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4783" y="2409415"/>
            <a:ext cx="5029636" cy="3063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9106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9CEC3A-FB9A-AB06-3A0B-CE6324FFD1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Oval 23">
            <a:extLst>
              <a:ext uri="{FF2B5EF4-FFF2-40B4-BE49-F238E27FC236}">
                <a16:creationId xmlns:a16="http://schemas.microsoft.com/office/drawing/2014/main" id="{EDDD5BB8-4A51-C1FC-0B27-8EC645F89B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65545" y="5092882"/>
            <a:ext cx="1216000" cy="1219387"/>
          </a:xfrm>
          <a:prstGeom prst="ellipse">
            <a:avLst/>
          </a:prstGeom>
          <a:gradFill flip="none" rotWithShape="1">
            <a:gsLst>
              <a:gs pos="100000">
                <a:schemeClr val="accent3"/>
              </a:gs>
              <a:gs pos="23000">
                <a:schemeClr val="accent1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3175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71" name="Rectangle 31">
            <a:extLst>
              <a:ext uri="{FF2B5EF4-FFF2-40B4-BE49-F238E27FC236}">
                <a16:creationId xmlns:a16="http://schemas.microsoft.com/office/drawing/2014/main" id="{816DFA82-D1D0-11E0-420C-0F1F4159B6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65851" y="436425"/>
            <a:ext cx="8207375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ru-UA" sz="3200" b="1">
                <a:solidFill>
                  <a:schemeClr val="bg2"/>
                </a:solidFill>
                <a:latin typeface="Montserrat" panose="00000500000000000000" pitchFamily="50" charset="-52"/>
              </a:rPr>
              <a:t>1. TextField với controller và validation</a:t>
            </a:r>
            <a:endParaRPr lang="ru-UA" altLang="ru-UA" sz="3200" b="1">
              <a:solidFill>
                <a:schemeClr val="bg2"/>
              </a:solidFill>
              <a:latin typeface="Montserrat" panose="00000500000000000000" pitchFamily="50" charset="-5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637C6F-F4D2-541A-F229-B4E5E957A3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4149" y="1445785"/>
            <a:ext cx="6743702" cy="4866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6331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00_Glassmorhic">
      <a:dk1>
        <a:srgbClr val="414042"/>
      </a:dk1>
      <a:lt1>
        <a:sysClr val="window" lastClr="FFFFFF"/>
      </a:lt1>
      <a:dk2>
        <a:srgbClr val="58595B"/>
      </a:dk2>
      <a:lt2>
        <a:srgbClr val="FFFFFF"/>
      </a:lt2>
      <a:accent1>
        <a:srgbClr val="00DDFF"/>
      </a:accent1>
      <a:accent2>
        <a:srgbClr val="00B8FF"/>
      </a:accent2>
      <a:accent3>
        <a:srgbClr val="0057D9"/>
      </a:accent3>
      <a:accent4>
        <a:srgbClr val="8C00FF"/>
      </a:accent4>
      <a:accent5>
        <a:srgbClr val="9F00D9"/>
      </a:accent5>
      <a:accent6>
        <a:srgbClr val="EA00FF"/>
      </a:accent6>
      <a:hlink>
        <a:srgbClr val="F33B48"/>
      </a:hlink>
      <a:folHlink>
        <a:srgbClr val="FFC000"/>
      </a:folHlink>
    </a:clrScheme>
    <a:fontScheme name="Custom 4">
      <a:majorFont>
        <a:latin typeface="Montserrat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dad0ec12-f8ec-4490-8ae1-467d048451b7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AAFCF4670CE3745BA504989B24FD943" ma:contentTypeVersion="15" ma:contentTypeDescription="Create a new document." ma:contentTypeScope="" ma:versionID="c720f15b2904be5d0814b14f41286b42">
  <xsd:schema xmlns:xsd="http://www.w3.org/2001/XMLSchema" xmlns:xs="http://www.w3.org/2001/XMLSchema" xmlns:p="http://schemas.microsoft.com/office/2006/metadata/properties" xmlns:ns3="dad0ec12-f8ec-4490-8ae1-467d048451b7" xmlns:ns4="9af3a453-42f8-4e33-a47a-d8cffdb28839" targetNamespace="http://schemas.microsoft.com/office/2006/metadata/properties" ma:root="true" ma:fieldsID="f685dc1ebd3fe1a8ed721b0062617109" ns3:_="" ns4:_="">
    <xsd:import namespace="dad0ec12-f8ec-4490-8ae1-467d048451b7"/>
    <xsd:import namespace="9af3a453-42f8-4e33-a47a-d8cffdb28839"/>
    <xsd:element name="properties">
      <xsd:complexType>
        <xsd:sequence>
          <xsd:element name="documentManagement">
            <xsd:complexType>
              <xsd:all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ObjectDetectorVersions" minOccurs="0"/>
                <xsd:element ref="ns3:MediaServiceDateTaken" minOccurs="0"/>
                <xsd:element ref="ns3:MediaServiceSystemTags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ad0ec12-f8ec-4490-8ae1-467d048451b7" elementFormDefault="qualified">
    <xsd:import namespace="http://schemas.microsoft.com/office/2006/documentManagement/types"/>
    <xsd:import namespace="http://schemas.microsoft.com/office/infopath/2007/PartnerControls"/>
    <xsd:element name="_activity" ma:index="8" nillable="true" ma:displayName="_activity" ma:hidden="true" ma:internalName="_activity">
      <xsd:simpleType>
        <xsd:restriction base="dms:Note"/>
      </xsd:simple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bjectDetectorVersions" ma:index="19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2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SystemTags" ma:index="21" nillable="true" ma:displayName="MediaServiceSystemTags" ma:hidden="true" ma:internalName="MediaServiceSystemTags" ma:readOnly="true">
      <xsd:simpleType>
        <xsd:restriction base="dms:Note"/>
      </xsd:simpleType>
    </xsd:element>
    <xsd:element name="MediaLengthInSeconds" ma:index="22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af3a453-42f8-4e33-a47a-d8cffdb28839" elementFormDefault="qualified">
    <xsd:import namespace="http://schemas.microsoft.com/office/2006/documentManagement/types"/>
    <xsd:import namespace="http://schemas.microsoft.com/office/infopath/2007/PartnerControls"/>
    <xsd:element name="SharedWithUsers" ma:index="9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1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FF58A6B-DDF3-4AFC-944A-D61225898331}">
  <ds:schemaRefs>
    <ds:schemaRef ds:uri="http://purl.org/dc/dcmitype/"/>
    <ds:schemaRef ds:uri="http://purl.org/dc/terms/"/>
    <ds:schemaRef ds:uri="http://schemas.microsoft.com/office/2006/documentManagement/types"/>
    <ds:schemaRef ds:uri="http://purl.org/dc/elements/1.1/"/>
    <ds:schemaRef ds:uri="dad0ec12-f8ec-4490-8ae1-467d048451b7"/>
    <ds:schemaRef ds:uri="http://www.w3.org/XML/1998/namespace"/>
    <ds:schemaRef ds:uri="9af3a453-42f8-4e33-a47a-d8cffdb28839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D129FE17-688C-408B-8031-790EA34FBF5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D31CC31-CB67-43F1-8A03-31FAF52CD647}">
  <ds:schemaRefs>
    <ds:schemaRef ds:uri="9af3a453-42f8-4e33-a47a-d8cffdb28839"/>
    <ds:schemaRef ds:uri="dad0ec12-f8ec-4490-8ae1-467d048451b7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2213</Words>
  <Application>Microsoft Office PowerPoint</Application>
  <PresentationFormat>Widescreen</PresentationFormat>
  <Paragraphs>537</Paragraphs>
  <Slides>55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2" baseType="lpstr">
      <vt:lpstr>Arial</vt:lpstr>
      <vt:lpstr>Montserrat</vt:lpstr>
      <vt:lpstr>Montserrat ExtraBold</vt:lpstr>
      <vt:lpstr>Montserrat Light</vt:lpstr>
      <vt:lpstr>Montserrat Medium</vt:lpstr>
      <vt:lpstr>Montserrat SemiBold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Алексей</dc:creator>
  <cp:lastModifiedBy>Kim Gia Bảo</cp:lastModifiedBy>
  <cp:revision>4</cp:revision>
  <dcterms:created xsi:type="dcterms:W3CDTF">2021-01-26T20:04:04Z</dcterms:created>
  <dcterms:modified xsi:type="dcterms:W3CDTF">2025-10-20T08:40:46Z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0x010100DAAFCF4670CE3745BA504989B24FD943</vt:lpwstr>
  </property>
</Properties>
</file>